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3" r:id="rId1"/>
    <p:sldMasterId id="2147483765" r:id="rId2"/>
  </p:sldMasterIdLst>
  <p:notesMasterIdLst>
    <p:notesMasterId r:id="rId21"/>
  </p:notesMasterIdLst>
  <p:sldIdLst>
    <p:sldId id="2400" r:id="rId3"/>
    <p:sldId id="709" r:id="rId4"/>
    <p:sldId id="2401" r:id="rId5"/>
    <p:sldId id="2402" r:id="rId6"/>
    <p:sldId id="2403" r:id="rId7"/>
    <p:sldId id="2410" r:id="rId8"/>
    <p:sldId id="2412" r:id="rId9"/>
    <p:sldId id="2411" r:id="rId10"/>
    <p:sldId id="2413" r:id="rId11"/>
    <p:sldId id="2404" r:id="rId12"/>
    <p:sldId id="2415" r:id="rId13"/>
    <p:sldId id="2414" r:id="rId14"/>
    <p:sldId id="2416" r:id="rId15"/>
    <p:sldId id="2417" r:id="rId16"/>
    <p:sldId id="2405" r:id="rId17"/>
    <p:sldId id="2407" r:id="rId18"/>
    <p:sldId id="2408" r:id="rId19"/>
    <p:sldId id="280" r:id="rId20"/>
  </p:sldIdLst>
  <p:sldSz cx="24384000" cy="13716000"/>
  <p:notesSz cx="6858000" cy="9144000"/>
  <p:embeddedFontLst>
    <p:embeddedFont>
      <p:font typeface="Arial Black" panose="020B0A04020102020204" pitchFamily="34" charset="0"/>
      <p:bold r:id="rId22"/>
      <p:italic r:id="rId23"/>
      <p:boldItalic r:id="rId24"/>
    </p:embeddedFon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Open Sans" panose="020B0604020202020204"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26363"/>
    <a:srgbClr val="3D3D3D"/>
    <a:srgbClr val="8F4100"/>
    <a:srgbClr val="D2D9DF"/>
    <a:srgbClr val="005F86"/>
    <a:srgbClr val="AC4600"/>
    <a:srgbClr val="762E00"/>
    <a:srgbClr val="868686"/>
    <a:srgbClr val="E8E3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1" autoAdjust="0"/>
    <p:restoredTop sz="94660"/>
  </p:normalViewPr>
  <p:slideViewPr>
    <p:cSldViewPr snapToGrid="0">
      <p:cViewPr varScale="1">
        <p:scale>
          <a:sx n="57" d="100"/>
          <a:sy n="57" d="100"/>
        </p:scale>
        <p:origin x="8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4AEE36F3-B089-8746-A9FC-0AC7E9C42EFA}" type="datetimeFigureOut">
              <a:rPr lang="en-US" smtClean="0"/>
              <a:pPr/>
              <a:t>4/9/2025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822A4FA1-3BA7-AE4A-9D15-B4A5C51EA578}" type="slidenum">
              <a:rPr lang="en-US" smtClean="0"/>
              <a:pPr/>
              <a:t>‹#›</a:t>
            </a:fld>
            <a:endParaRPr lang="en-US" dirty="0"/>
          </a:p>
        </p:txBody>
      </p:sp>
    </p:spTree>
    <p:extLst>
      <p:ext uri="{BB962C8B-B14F-4D97-AF65-F5344CB8AC3E}">
        <p14:creationId xmlns:p14="http://schemas.microsoft.com/office/powerpoint/2010/main" val="24556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4265DF-0513-614A-BADE-6DDBD71229A8}" type="slidenum">
              <a:rPr lang="en-US" smtClean="0"/>
              <a:t>1</a:t>
            </a:fld>
            <a:endParaRPr lang="en-US"/>
          </a:p>
        </p:txBody>
      </p:sp>
    </p:spTree>
    <p:extLst>
      <p:ext uri="{BB962C8B-B14F-4D97-AF65-F5344CB8AC3E}">
        <p14:creationId xmlns:p14="http://schemas.microsoft.com/office/powerpoint/2010/main" val="1663314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01 Full Page Photo">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72113C65-304B-4938-9720-CF75A6A3DAE6}"/>
              </a:ext>
            </a:extLst>
          </p:cNvPr>
          <p:cNvSpPr>
            <a:spLocks noGrp="1"/>
          </p:cNvSpPr>
          <p:nvPr>
            <p:ph type="pic" sz="quarter" idx="10"/>
          </p:nvPr>
        </p:nvSpPr>
        <p:spPr>
          <a:xfrm>
            <a:off x="0" y="0"/>
            <a:ext cx="24384000" cy="13716000"/>
          </a:xfrm>
          <a:custGeom>
            <a:avLst/>
            <a:gdLst>
              <a:gd name="connsiteX0" fmla="*/ 0 w 8656549"/>
              <a:gd name="connsiteY0" fmla="*/ 0 h 11995481"/>
              <a:gd name="connsiteX1" fmla="*/ 8656549 w 8656549"/>
              <a:gd name="connsiteY1" fmla="*/ 0 h 11995481"/>
              <a:gd name="connsiteX2" fmla="*/ 8656549 w 8656549"/>
              <a:gd name="connsiteY2" fmla="*/ 11995481 h 11995481"/>
              <a:gd name="connsiteX3" fmla="*/ 0 w 8656549"/>
              <a:gd name="connsiteY3" fmla="*/ 11995481 h 11995481"/>
            </a:gdLst>
            <a:ahLst/>
            <a:cxnLst>
              <a:cxn ang="0">
                <a:pos x="connsiteX0" y="connsiteY0"/>
              </a:cxn>
              <a:cxn ang="0">
                <a:pos x="connsiteX1" y="connsiteY1"/>
              </a:cxn>
              <a:cxn ang="0">
                <a:pos x="connsiteX2" y="connsiteY2"/>
              </a:cxn>
              <a:cxn ang="0">
                <a:pos x="connsiteX3" y="connsiteY3"/>
              </a:cxn>
            </a:cxnLst>
            <a:rect l="l" t="t" r="r" b="b"/>
            <a:pathLst>
              <a:path w="8656549" h="11995481">
                <a:moveTo>
                  <a:pt x="0" y="0"/>
                </a:moveTo>
                <a:lnTo>
                  <a:pt x="8656549" y="0"/>
                </a:lnTo>
                <a:lnTo>
                  <a:pt x="8656549" y="11995481"/>
                </a:lnTo>
                <a:lnTo>
                  <a:pt x="0" y="11995481"/>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42835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08">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B042981-BDBC-43CE-A47D-094C74F99656}"/>
              </a:ext>
            </a:extLst>
          </p:cNvPr>
          <p:cNvSpPr>
            <a:spLocks noGrp="1"/>
          </p:cNvSpPr>
          <p:nvPr>
            <p:ph type="pic" sz="quarter" idx="10"/>
          </p:nvPr>
        </p:nvSpPr>
        <p:spPr>
          <a:xfrm>
            <a:off x="11393714" y="0"/>
            <a:ext cx="12990286" cy="13716000"/>
          </a:xfrm>
          <a:custGeom>
            <a:avLst/>
            <a:gdLst>
              <a:gd name="connsiteX0" fmla="*/ 0 w 12990286"/>
              <a:gd name="connsiteY0" fmla="*/ 0 h 13716000"/>
              <a:gd name="connsiteX1" fmla="*/ 12990286 w 12990286"/>
              <a:gd name="connsiteY1" fmla="*/ 0 h 13716000"/>
              <a:gd name="connsiteX2" fmla="*/ 12990286 w 12990286"/>
              <a:gd name="connsiteY2" fmla="*/ 13716000 h 13716000"/>
              <a:gd name="connsiteX3" fmla="*/ 0 w 129902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990286" h="13716000">
                <a:moveTo>
                  <a:pt x="0" y="0"/>
                </a:moveTo>
                <a:lnTo>
                  <a:pt x="12990286" y="0"/>
                </a:lnTo>
                <a:lnTo>
                  <a:pt x="12990286"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105586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9">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4630C85-1319-490C-A55A-A94E7F990D07}"/>
              </a:ext>
            </a:extLst>
          </p:cNvPr>
          <p:cNvSpPr>
            <a:spLocks noGrp="1"/>
          </p:cNvSpPr>
          <p:nvPr>
            <p:ph type="pic" sz="quarter" idx="10"/>
          </p:nvPr>
        </p:nvSpPr>
        <p:spPr>
          <a:xfrm>
            <a:off x="16637326" y="2130727"/>
            <a:ext cx="6117119" cy="6458858"/>
          </a:xfrm>
          <a:custGeom>
            <a:avLst/>
            <a:gdLst>
              <a:gd name="connsiteX0" fmla="*/ 0 w 6117119"/>
              <a:gd name="connsiteY0" fmla="*/ 0 h 6458858"/>
              <a:gd name="connsiteX1" fmla="*/ 6117119 w 6117119"/>
              <a:gd name="connsiteY1" fmla="*/ 0 h 6458858"/>
              <a:gd name="connsiteX2" fmla="*/ 6117119 w 6117119"/>
              <a:gd name="connsiteY2" fmla="*/ 6458858 h 6458858"/>
              <a:gd name="connsiteX3" fmla="*/ 0 w 6117119"/>
              <a:gd name="connsiteY3" fmla="*/ 6458858 h 6458858"/>
            </a:gdLst>
            <a:ahLst/>
            <a:cxnLst>
              <a:cxn ang="0">
                <a:pos x="connsiteX0" y="connsiteY0"/>
              </a:cxn>
              <a:cxn ang="0">
                <a:pos x="connsiteX1" y="connsiteY1"/>
              </a:cxn>
              <a:cxn ang="0">
                <a:pos x="connsiteX2" y="connsiteY2"/>
              </a:cxn>
              <a:cxn ang="0">
                <a:pos x="connsiteX3" y="connsiteY3"/>
              </a:cxn>
            </a:cxnLst>
            <a:rect l="l" t="t" r="r" b="b"/>
            <a:pathLst>
              <a:path w="6117119" h="6458858">
                <a:moveTo>
                  <a:pt x="0" y="0"/>
                </a:moveTo>
                <a:lnTo>
                  <a:pt x="6117119" y="0"/>
                </a:lnTo>
                <a:lnTo>
                  <a:pt x="6117119" y="6458858"/>
                </a:lnTo>
                <a:lnTo>
                  <a:pt x="0" y="6458858"/>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8" name="Picture Placeholder 7">
            <a:extLst>
              <a:ext uri="{FF2B5EF4-FFF2-40B4-BE49-F238E27FC236}">
                <a16:creationId xmlns:a16="http://schemas.microsoft.com/office/drawing/2014/main" id="{8309317E-C9BC-4155-9875-263F3785A11E}"/>
              </a:ext>
            </a:extLst>
          </p:cNvPr>
          <p:cNvSpPr>
            <a:spLocks noGrp="1"/>
          </p:cNvSpPr>
          <p:nvPr>
            <p:ph type="pic" sz="quarter" idx="11"/>
          </p:nvPr>
        </p:nvSpPr>
        <p:spPr>
          <a:xfrm>
            <a:off x="9133440" y="2130727"/>
            <a:ext cx="6117119" cy="6458858"/>
          </a:xfrm>
          <a:custGeom>
            <a:avLst/>
            <a:gdLst>
              <a:gd name="connsiteX0" fmla="*/ 0 w 6117119"/>
              <a:gd name="connsiteY0" fmla="*/ 0 h 6458858"/>
              <a:gd name="connsiteX1" fmla="*/ 6117119 w 6117119"/>
              <a:gd name="connsiteY1" fmla="*/ 0 h 6458858"/>
              <a:gd name="connsiteX2" fmla="*/ 6117119 w 6117119"/>
              <a:gd name="connsiteY2" fmla="*/ 6458858 h 6458858"/>
              <a:gd name="connsiteX3" fmla="*/ 0 w 6117119"/>
              <a:gd name="connsiteY3" fmla="*/ 6458858 h 6458858"/>
            </a:gdLst>
            <a:ahLst/>
            <a:cxnLst>
              <a:cxn ang="0">
                <a:pos x="connsiteX0" y="connsiteY0"/>
              </a:cxn>
              <a:cxn ang="0">
                <a:pos x="connsiteX1" y="connsiteY1"/>
              </a:cxn>
              <a:cxn ang="0">
                <a:pos x="connsiteX2" y="connsiteY2"/>
              </a:cxn>
              <a:cxn ang="0">
                <a:pos x="connsiteX3" y="connsiteY3"/>
              </a:cxn>
            </a:cxnLst>
            <a:rect l="l" t="t" r="r" b="b"/>
            <a:pathLst>
              <a:path w="6117119" h="6458858">
                <a:moveTo>
                  <a:pt x="0" y="0"/>
                </a:moveTo>
                <a:lnTo>
                  <a:pt x="6117119" y="0"/>
                </a:lnTo>
                <a:lnTo>
                  <a:pt x="6117119" y="6458858"/>
                </a:lnTo>
                <a:lnTo>
                  <a:pt x="0" y="6458858"/>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4234A975-D270-445F-978C-D727B2E79ADF}"/>
              </a:ext>
            </a:extLst>
          </p:cNvPr>
          <p:cNvSpPr>
            <a:spLocks noGrp="1"/>
          </p:cNvSpPr>
          <p:nvPr>
            <p:ph type="pic" sz="quarter" idx="12"/>
          </p:nvPr>
        </p:nvSpPr>
        <p:spPr>
          <a:xfrm>
            <a:off x="1629555" y="2130727"/>
            <a:ext cx="6117119" cy="6458858"/>
          </a:xfrm>
          <a:custGeom>
            <a:avLst/>
            <a:gdLst>
              <a:gd name="connsiteX0" fmla="*/ 0 w 6117119"/>
              <a:gd name="connsiteY0" fmla="*/ 0 h 6458858"/>
              <a:gd name="connsiteX1" fmla="*/ 6117119 w 6117119"/>
              <a:gd name="connsiteY1" fmla="*/ 0 h 6458858"/>
              <a:gd name="connsiteX2" fmla="*/ 6117119 w 6117119"/>
              <a:gd name="connsiteY2" fmla="*/ 6458858 h 6458858"/>
              <a:gd name="connsiteX3" fmla="*/ 0 w 6117119"/>
              <a:gd name="connsiteY3" fmla="*/ 6458858 h 6458858"/>
            </a:gdLst>
            <a:ahLst/>
            <a:cxnLst>
              <a:cxn ang="0">
                <a:pos x="connsiteX0" y="connsiteY0"/>
              </a:cxn>
              <a:cxn ang="0">
                <a:pos x="connsiteX1" y="connsiteY1"/>
              </a:cxn>
              <a:cxn ang="0">
                <a:pos x="connsiteX2" y="connsiteY2"/>
              </a:cxn>
              <a:cxn ang="0">
                <a:pos x="connsiteX3" y="connsiteY3"/>
              </a:cxn>
            </a:cxnLst>
            <a:rect l="l" t="t" r="r" b="b"/>
            <a:pathLst>
              <a:path w="6117119" h="6458858">
                <a:moveTo>
                  <a:pt x="0" y="0"/>
                </a:moveTo>
                <a:lnTo>
                  <a:pt x="6117119" y="0"/>
                </a:lnTo>
                <a:lnTo>
                  <a:pt x="6117119" y="6458858"/>
                </a:lnTo>
                <a:lnTo>
                  <a:pt x="0" y="6458858"/>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19221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B9255A1-9530-4DF1-BBD4-43FA641167AF}"/>
              </a:ext>
            </a:extLst>
          </p:cNvPr>
          <p:cNvSpPr>
            <a:spLocks noGrp="1"/>
          </p:cNvSpPr>
          <p:nvPr>
            <p:ph type="pic" sz="quarter" idx="12"/>
          </p:nvPr>
        </p:nvSpPr>
        <p:spPr>
          <a:xfrm>
            <a:off x="10406745" y="0"/>
            <a:ext cx="5994401" cy="13716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566BD92C-923E-47DA-BA6A-482FBE8C75E6}"/>
              </a:ext>
            </a:extLst>
          </p:cNvPr>
          <p:cNvSpPr>
            <a:spLocks noGrp="1"/>
          </p:cNvSpPr>
          <p:nvPr>
            <p:ph type="pic" sz="quarter" idx="13"/>
          </p:nvPr>
        </p:nvSpPr>
        <p:spPr>
          <a:xfrm>
            <a:off x="17039770" y="0"/>
            <a:ext cx="5994401" cy="13716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799813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174B531-4361-423C-AB5D-99441DFEF7CF}"/>
              </a:ext>
            </a:extLst>
          </p:cNvPr>
          <p:cNvSpPr>
            <a:spLocks noGrp="1"/>
          </p:cNvSpPr>
          <p:nvPr>
            <p:ph type="pic" sz="quarter" idx="12"/>
          </p:nvPr>
        </p:nvSpPr>
        <p:spPr>
          <a:xfrm>
            <a:off x="10344169" y="1582059"/>
            <a:ext cx="9736347" cy="10551884"/>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7" name="Picture Placeholder 6">
            <a:extLst>
              <a:ext uri="{FF2B5EF4-FFF2-40B4-BE49-F238E27FC236}">
                <a16:creationId xmlns:a16="http://schemas.microsoft.com/office/drawing/2014/main" id="{84A9EA16-1108-489A-BB08-9763A8513F32}"/>
              </a:ext>
            </a:extLst>
          </p:cNvPr>
          <p:cNvSpPr>
            <a:spLocks noGrp="1"/>
          </p:cNvSpPr>
          <p:nvPr>
            <p:ph type="pic" sz="quarter" idx="13"/>
          </p:nvPr>
        </p:nvSpPr>
        <p:spPr>
          <a:xfrm>
            <a:off x="0" y="1582059"/>
            <a:ext cx="9736347" cy="10551884"/>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613250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978A8AF-39D9-4E7F-91F3-FE22651873B5}"/>
              </a:ext>
            </a:extLst>
          </p:cNvPr>
          <p:cNvSpPr>
            <a:spLocks noGrp="1"/>
          </p:cNvSpPr>
          <p:nvPr>
            <p:ph type="pic" sz="quarter" idx="12"/>
          </p:nvPr>
        </p:nvSpPr>
        <p:spPr>
          <a:xfrm>
            <a:off x="16071686" y="3091161"/>
            <a:ext cx="6692146" cy="7533678"/>
          </a:xfrm>
          <a:custGeom>
            <a:avLst/>
            <a:gdLst>
              <a:gd name="connsiteX0" fmla="*/ 0 w 6692146"/>
              <a:gd name="connsiteY0" fmla="*/ 0 h 7533678"/>
              <a:gd name="connsiteX1" fmla="*/ 6692146 w 6692146"/>
              <a:gd name="connsiteY1" fmla="*/ 0 h 7533678"/>
              <a:gd name="connsiteX2" fmla="*/ 6692146 w 6692146"/>
              <a:gd name="connsiteY2" fmla="*/ 7533678 h 7533678"/>
              <a:gd name="connsiteX3" fmla="*/ 0 w 6692146"/>
              <a:gd name="connsiteY3" fmla="*/ 7533678 h 7533678"/>
            </a:gdLst>
            <a:ahLst/>
            <a:cxnLst>
              <a:cxn ang="0">
                <a:pos x="connsiteX0" y="connsiteY0"/>
              </a:cxn>
              <a:cxn ang="0">
                <a:pos x="connsiteX1" y="connsiteY1"/>
              </a:cxn>
              <a:cxn ang="0">
                <a:pos x="connsiteX2" y="connsiteY2"/>
              </a:cxn>
              <a:cxn ang="0">
                <a:pos x="connsiteX3" y="connsiteY3"/>
              </a:cxn>
            </a:cxnLst>
            <a:rect l="l" t="t" r="r" b="b"/>
            <a:pathLst>
              <a:path w="6692146" h="7533678">
                <a:moveTo>
                  <a:pt x="0" y="0"/>
                </a:moveTo>
                <a:lnTo>
                  <a:pt x="6692146" y="0"/>
                </a:lnTo>
                <a:lnTo>
                  <a:pt x="6692146" y="7533678"/>
                </a:lnTo>
                <a:lnTo>
                  <a:pt x="0" y="7533678"/>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8" name="Picture Placeholder 7">
            <a:extLst>
              <a:ext uri="{FF2B5EF4-FFF2-40B4-BE49-F238E27FC236}">
                <a16:creationId xmlns:a16="http://schemas.microsoft.com/office/drawing/2014/main" id="{C92C87A2-1E86-486C-AA1D-EA3EEDEEA317}"/>
              </a:ext>
            </a:extLst>
          </p:cNvPr>
          <p:cNvSpPr>
            <a:spLocks noGrp="1"/>
          </p:cNvSpPr>
          <p:nvPr>
            <p:ph type="pic" sz="quarter" idx="13"/>
          </p:nvPr>
        </p:nvSpPr>
        <p:spPr>
          <a:xfrm>
            <a:off x="1620168" y="3091161"/>
            <a:ext cx="6692146" cy="7533678"/>
          </a:xfrm>
          <a:custGeom>
            <a:avLst/>
            <a:gdLst>
              <a:gd name="connsiteX0" fmla="*/ 0 w 6692146"/>
              <a:gd name="connsiteY0" fmla="*/ 0 h 7533678"/>
              <a:gd name="connsiteX1" fmla="*/ 6692146 w 6692146"/>
              <a:gd name="connsiteY1" fmla="*/ 0 h 7533678"/>
              <a:gd name="connsiteX2" fmla="*/ 6692146 w 6692146"/>
              <a:gd name="connsiteY2" fmla="*/ 7533678 h 7533678"/>
              <a:gd name="connsiteX3" fmla="*/ 0 w 6692146"/>
              <a:gd name="connsiteY3" fmla="*/ 7533678 h 7533678"/>
            </a:gdLst>
            <a:ahLst/>
            <a:cxnLst>
              <a:cxn ang="0">
                <a:pos x="connsiteX0" y="connsiteY0"/>
              </a:cxn>
              <a:cxn ang="0">
                <a:pos x="connsiteX1" y="connsiteY1"/>
              </a:cxn>
              <a:cxn ang="0">
                <a:pos x="connsiteX2" y="connsiteY2"/>
              </a:cxn>
              <a:cxn ang="0">
                <a:pos x="connsiteX3" y="connsiteY3"/>
              </a:cxn>
            </a:cxnLst>
            <a:rect l="l" t="t" r="r" b="b"/>
            <a:pathLst>
              <a:path w="6692146" h="7533678">
                <a:moveTo>
                  <a:pt x="0" y="0"/>
                </a:moveTo>
                <a:lnTo>
                  <a:pt x="6692146" y="0"/>
                </a:lnTo>
                <a:lnTo>
                  <a:pt x="6692146" y="7533678"/>
                </a:lnTo>
                <a:lnTo>
                  <a:pt x="0" y="7533678"/>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4" name="Freeform: Shape 7">
            <a:extLst>
              <a:ext uri="{FF2B5EF4-FFF2-40B4-BE49-F238E27FC236}">
                <a16:creationId xmlns:a16="http://schemas.microsoft.com/office/drawing/2014/main" id="{AB0412D6-6649-CE47-B4A6-48D7B9A1AE60}"/>
              </a:ext>
            </a:extLst>
          </p:cNvPr>
          <p:cNvSpPr>
            <a:spLocks noGrp="1"/>
          </p:cNvSpPr>
          <p:nvPr>
            <p:ph type="pic" sz="quarter" idx="14"/>
          </p:nvPr>
        </p:nvSpPr>
        <p:spPr>
          <a:xfrm>
            <a:off x="8845927" y="3091161"/>
            <a:ext cx="6692146" cy="7533678"/>
          </a:xfrm>
          <a:custGeom>
            <a:avLst/>
            <a:gdLst>
              <a:gd name="connsiteX0" fmla="*/ 0 w 6692146"/>
              <a:gd name="connsiteY0" fmla="*/ 0 h 7533678"/>
              <a:gd name="connsiteX1" fmla="*/ 6692146 w 6692146"/>
              <a:gd name="connsiteY1" fmla="*/ 0 h 7533678"/>
              <a:gd name="connsiteX2" fmla="*/ 6692146 w 6692146"/>
              <a:gd name="connsiteY2" fmla="*/ 7533678 h 7533678"/>
              <a:gd name="connsiteX3" fmla="*/ 0 w 6692146"/>
              <a:gd name="connsiteY3" fmla="*/ 7533678 h 7533678"/>
            </a:gdLst>
            <a:ahLst/>
            <a:cxnLst>
              <a:cxn ang="0">
                <a:pos x="connsiteX0" y="connsiteY0"/>
              </a:cxn>
              <a:cxn ang="0">
                <a:pos x="connsiteX1" y="connsiteY1"/>
              </a:cxn>
              <a:cxn ang="0">
                <a:pos x="connsiteX2" y="connsiteY2"/>
              </a:cxn>
              <a:cxn ang="0">
                <a:pos x="connsiteX3" y="connsiteY3"/>
              </a:cxn>
            </a:cxnLst>
            <a:rect l="l" t="t" r="r" b="b"/>
            <a:pathLst>
              <a:path w="6692146" h="7533678">
                <a:moveTo>
                  <a:pt x="0" y="0"/>
                </a:moveTo>
                <a:lnTo>
                  <a:pt x="6692146" y="0"/>
                </a:lnTo>
                <a:lnTo>
                  <a:pt x="6692146" y="7533678"/>
                </a:lnTo>
                <a:lnTo>
                  <a:pt x="0" y="7533678"/>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439997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A99F23-4C54-44DC-89FE-DBBEDDD6415E}"/>
              </a:ext>
            </a:extLst>
          </p:cNvPr>
          <p:cNvSpPr>
            <a:spLocks noGrp="1"/>
          </p:cNvSpPr>
          <p:nvPr>
            <p:ph type="pic" sz="quarter" idx="13"/>
          </p:nvPr>
        </p:nvSpPr>
        <p:spPr>
          <a:xfrm>
            <a:off x="8962570" y="1973954"/>
            <a:ext cx="6792685" cy="9768093"/>
          </a:xfrm>
          <a:custGeom>
            <a:avLst/>
            <a:gdLst>
              <a:gd name="connsiteX0" fmla="*/ 0 w 6792685"/>
              <a:gd name="connsiteY0" fmla="*/ 0 h 9768093"/>
              <a:gd name="connsiteX1" fmla="*/ 6792685 w 6792685"/>
              <a:gd name="connsiteY1" fmla="*/ 0 h 9768093"/>
              <a:gd name="connsiteX2" fmla="*/ 6792685 w 6792685"/>
              <a:gd name="connsiteY2" fmla="*/ 9768093 h 9768093"/>
              <a:gd name="connsiteX3" fmla="*/ 0 w 6792685"/>
              <a:gd name="connsiteY3" fmla="*/ 9768093 h 9768093"/>
            </a:gdLst>
            <a:ahLst/>
            <a:cxnLst>
              <a:cxn ang="0">
                <a:pos x="connsiteX0" y="connsiteY0"/>
              </a:cxn>
              <a:cxn ang="0">
                <a:pos x="connsiteX1" y="connsiteY1"/>
              </a:cxn>
              <a:cxn ang="0">
                <a:pos x="connsiteX2" y="connsiteY2"/>
              </a:cxn>
              <a:cxn ang="0">
                <a:pos x="connsiteX3" y="connsiteY3"/>
              </a:cxn>
            </a:cxnLst>
            <a:rect l="l" t="t" r="r" b="b"/>
            <a:pathLst>
              <a:path w="6792685" h="9768093">
                <a:moveTo>
                  <a:pt x="0" y="0"/>
                </a:moveTo>
                <a:lnTo>
                  <a:pt x="6792685" y="0"/>
                </a:lnTo>
                <a:lnTo>
                  <a:pt x="6792685" y="9768093"/>
                </a:lnTo>
                <a:lnTo>
                  <a:pt x="0" y="9768093"/>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983357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4">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DEA6E15-2B55-40C2-93FA-9E8923078CB1}"/>
              </a:ext>
            </a:extLst>
          </p:cNvPr>
          <p:cNvSpPr>
            <a:spLocks noGrp="1"/>
          </p:cNvSpPr>
          <p:nvPr>
            <p:ph type="pic" sz="quarter" idx="13"/>
          </p:nvPr>
        </p:nvSpPr>
        <p:spPr>
          <a:xfrm>
            <a:off x="9173038" y="6168581"/>
            <a:ext cx="6037926" cy="6062343"/>
          </a:xfrm>
          <a:custGeom>
            <a:avLst/>
            <a:gdLst>
              <a:gd name="connsiteX0" fmla="*/ 0 w 6037926"/>
              <a:gd name="connsiteY0" fmla="*/ 0 h 6062343"/>
              <a:gd name="connsiteX1" fmla="*/ 6037926 w 6037926"/>
              <a:gd name="connsiteY1" fmla="*/ 0 h 6062343"/>
              <a:gd name="connsiteX2" fmla="*/ 6037926 w 6037926"/>
              <a:gd name="connsiteY2" fmla="*/ 6062343 h 6062343"/>
              <a:gd name="connsiteX3" fmla="*/ 0 w 6037926"/>
              <a:gd name="connsiteY3" fmla="*/ 6062343 h 6062343"/>
            </a:gdLst>
            <a:ahLst/>
            <a:cxnLst>
              <a:cxn ang="0">
                <a:pos x="connsiteX0" y="connsiteY0"/>
              </a:cxn>
              <a:cxn ang="0">
                <a:pos x="connsiteX1" y="connsiteY1"/>
              </a:cxn>
              <a:cxn ang="0">
                <a:pos x="connsiteX2" y="connsiteY2"/>
              </a:cxn>
              <a:cxn ang="0">
                <a:pos x="connsiteX3" y="connsiteY3"/>
              </a:cxn>
            </a:cxnLst>
            <a:rect l="l" t="t" r="r" b="b"/>
            <a:pathLst>
              <a:path w="6037926" h="6062343">
                <a:moveTo>
                  <a:pt x="0" y="0"/>
                </a:moveTo>
                <a:lnTo>
                  <a:pt x="6037926" y="0"/>
                </a:lnTo>
                <a:lnTo>
                  <a:pt x="6037926" y="6062343"/>
                </a:lnTo>
                <a:lnTo>
                  <a:pt x="0" y="6062343"/>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8" name="Picture Placeholder 7">
            <a:extLst>
              <a:ext uri="{FF2B5EF4-FFF2-40B4-BE49-F238E27FC236}">
                <a16:creationId xmlns:a16="http://schemas.microsoft.com/office/drawing/2014/main" id="{7C518574-6818-4A43-B551-CD8D3518D3FC}"/>
              </a:ext>
            </a:extLst>
          </p:cNvPr>
          <p:cNvSpPr>
            <a:spLocks noGrp="1"/>
          </p:cNvSpPr>
          <p:nvPr>
            <p:ph type="pic" sz="quarter" idx="14"/>
          </p:nvPr>
        </p:nvSpPr>
        <p:spPr>
          <a:xfrm>
            <a:off x="2598067" y="6168581"/>
            <a:ext cx="6037926" cy="6062343"/>
          </a:xfrm>
          <a:custGeom>
            <a:avLst/>
            <a:gdLst>
              <a:gd name="connsiteX0" fmla="*/ 0 w 6037926"/>
              <a:gd name="connsiteY0" fmla="*/ 0 h 6062343"/>
              <a:gd name="connsiteX1" fmla="*/ 6037926 w 6037926"/>
              <a:gd name="connsiteY1" fmla="*/ 0 h 6062343"/>
              <a:gd name="connsiteX2" fmla="*/ 6037926 w 6037926"/>
              <a:gd name="connsiteY2" fmla="*/ 6062343 h 6062343"/>
              <a:gd name="connsiteX3" fmla="*/ 0 w 6037926"/>
              <a:gd name="connsiteY3" fmla="*/ 6062343 h 6062343"/>
            </a:gdLst>
            <a:ahLst/>
            <a:cxnLst>
              <a:cxn ang="0">
                <a:pos x="connsiteX0" y="connsiteY0"/>
              </a:cxn>
              <a:cxn ang="0">
                <a:pos x="connsiteX1" y="connsiteY1"/>
              </a:cxn>
              <a:cxn ang="0">
                <a:pos x="connsiteX2" y="connsiteY2"/>
              </a:cxn>
              <a:cxn ang="0">
                <a:pos x="connsiteX3" y="connsiteY3"/>
              </a:cxn>
            </a:cxnLst>
            <a:rect l="l" t="t" r="r" b="b"/>
            <a:pathLst>
              <a:path w="6037926" h="6062343">
                <a:moveTo>
                  <a:pt x="0" y="0"/>
                </a:moveTo>
                <a:lnTo>
                  <a:pt x="6037926" y="0"/>
                </a:lnTo>
                <a:lnTo>
                  <a:pt x="6037926" y="6062343"/>
                </a:lnTo>
                <a:lnTo>
                  <a:pt x="0" y="6062343"/>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B496E0FF-63F0-4636-B2AB-FFDF9B80630C}"/>
              </a:ext>
            </a:extLst>
          </p:cNvPr>
          <p:cNvSpPr>
            <a:spLocks noGrp="1"/>
          </p:cNvSpPr>
          <p:nvPr>
            <p:ph type="pic" sz="quarter" idx="15"/>
          </p:nvPr>
        </p:nvSpPr>
        <p:spPr>
          <a:xfrm>
            <a:off x="15748007" y="6168581"/>
            <a:ext cx="6037926" cy="6062343"/>
          </a:xfrm>
          <a:custGeom>
            <a:avLst/>
            <a:gdLst>
              <a:gd name="connsiteX0" fmla="*/ 0 w 6037926"/>
              <a:gd name="connsiteY0" fmla="*/ 0 h 6062343"/>
              <a:gd name="connsiteX1" fmla="*/ 6037926 w 6037926"/>
              <a:gd name="connsiteY1" fmla="*/ 0 h 6062343"/>
              <a:gd name="connsiteX2" fmla="*/ 6037926 w 6037926"/>
              <a:gd name="connsiteY2" fmla="*/ 6062343 h 6062343"/>
              <a:gd name="connsiteX3" fmla="*/ 0 w 6037926"/>
              <a:gd name="connsiteY3" fmla="*/ 6062343 h 6062343"/>
            </a:gdLst>
            <a:ahLst/>
            <a:cxnLst>
              <a:cxn ang="0">
                <a:pos x="connsiteX0" y="connsiteY0"/>
              </a:cxn>
              <a:cxn ang="0">
                <a:pos x="connsiteX1" y="connsiteY1"/>
              </a:cxn>
              <a:cxn ang="0">
                <a:pos x="connsiteX2" y="connsiteY2"/>
              </a:cxn>
              <a:cxn ang="0">
                <a:pos x="connsiteX3" y="connsiteY3"/>
              </a:cxn>
            </a:cxnLst>
            <a:rect l="l" t="t" r="r" b="b"/>
            <a:pathLst>
              <a:path w="6037926" h="6062343">
                <a:moveTo>
                  <a:pt x="0" y="0"/>
                </a:moveTo>
                <a:lnTo>
                  <a:pt x="6037926" y="0"/>
                </a:lnTo>
                <a:lnTo>
                  <a:pt x="6037926" y="6062343"/>
                </a:lnTo>
                <a:lnTo>
                  <a:pt x="0" y="6062343"/>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212463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5">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92625BA-0ADE-43E0-9BC8-6AB77B4D5AF4}"/>
              </a:ext>
            </a:extLst>
          </p:cNvPr>
          <p:cNvSpPr>
            <a:spLocks noGrp="1"/>
          </p:cNvSpPr>
          <p:nvPr>
            <p:ph type="pic" sz="quarter" idx="14"/>
          </p:nvPr>
        </p:nvSpPr>
        <p:spPr>
          <a:xfrm>
            <a:off x="13660112" y="2256248"/>
            <a:ext cx="6883391" cy="9106519"/>
          </a:xfrm>
          <a:custGeom>
            <a:avLst/>
            <a:gdLst>
              <a:gd name="connsiteX0" fmla="*/ 0 w 6883391"/>
              <a:gd name="connsiteY0" fmla="*/ 0 h 9106519"/>
              <a:gd name="connsiteX1" fmla="*/ 6883391 w 6883391"/>
              <a:gd name="connsiteY1" fmla="*/ 0 h 9106519"/>
              <a:gd name="connsiteX2" fmla="*/ 6883391 w 6883391"/>
              <a:gd name="connsiteY2" fmla="*/ 9106519 h 9106519"/>
              <a:gd name="connsiteX3" fmla="*/ 0 w 6883391"/>
              <a:gd name="connsiteY3" fmla="*/ 9106519 h 9106519"/>
            </a:gdLst>
            <a:ahLst/>
            <a:cxnLst>
              <a:cxn ang="0">
                <a:pos x="connsiteX0" y="connsiteY0"/>
              </a:cxn>
              <a:cxn ang="0">
                <a:pos x="connsiteX1" y="connsiteY1"/>
              </a:cxn>
              <a:cxn ang="0">
                <a:pos x="connsiteX2" y="connsiteY2"/>
              </a:cxn>
              <a:cxn ang="0">
                <a:pos x="connsiteX3" y="connsiteY3"/>
              </a:cxn>
            </a:cxnLst>
            <a:rect l="l" t="t" r="r" b="b"/>
            <a:pathLst>
              <a:path w="6883391" h="9106519">
                <a:moveTo>
                  <a:pt x="0" y="0"/>
                </a:moveTo>
                <a:lnTo>
                  <a:pt x="6883391" y="0"/>
                </a:lnTo>
                <a:lnTo>
                  <a:pt x="6883391" y="9106519"/>
                </a:lnTo>
                <a:lnTo>
                  <a:pt x="0" y="9106519"/>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35206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6">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BFEEEC-FE4B-437A-8674-DC797FD8B336}"/>
              </a:ext>
            </a:extLst>
          </p:cNvPr>
          <p:cNvSpPr>
            <a:spLocks noGrp="1"/>
          </p:cNvSpPr>
          <p:nvPr>
            <p:ph type="pic" sz="quarter" idx="14"/>
          </p:nvPr>
        </p:nvSpPr>
        <p:spPr>
          <a:xfrm>
            <a:off x="18897600" y="2590115"/>
            <a:ext cx="2699656" cy="2699657"/>
          </a:xfrm>
          <a:custGeom>
            <a:avLst/>
            <a:gdLst>
              <a:gd name="connsiteX0" fmla="*/ 0 w 2699656"/>
              <a:gd name="connsiteY0" fmla="*/ 0 h 2699657"/>
              <a:gd name="connsiteX1" fmla="*/ 2699656 w 2699656"/>
              <a:gd name="connsiteY1" fmla="*/ 0 h 2699657"/>
              <a:gd name="connsiteX2" fmla="*/ 2699656 w 2699656"/>
              <a:gd name="connsiteY2" fmla="*/ 2699657 h 2699657"/>
              <a:gd name="connsiteX3" fmla="*/ 0 w 2699656"/>
              <a:gd name="connsiteY3" fmla="*/ 2699657 h 2699657"/>
            </a:gdLst>
            <a:ahLst/>
            <a:cxnLst>
              <a:cxn ang="0">
                <a:pos x="connsiteX0" y="connsiteY0"/>
              </a:cxn>
              <a:cxn ang="0">
                <a:pos x="connsiteX1" y="connsiteY1"/>
              </a:cxn>
              <a:cxn ang="0">
                <a:pos x="connsiteX2" y="connsiteY2"/>
              </a:cxn>
              <a:cxn ang="0">
                <a:pos x="connsiteX3" y="connsiteY3"/>
              </a:cxn>
            </a:cxnLst>
            <a:rect l="l" t="t" r="r" b="b"/>
            <a:pathLst>
              <a:path w="2699656" h="2699657">
                <a:moveTo>
                  <a:pt x="0" y="0"/>
                </a:moveTo>
                <a:lnTo>
                  <a:pt x="2699656" y="0"/>
                </a:lnTo>
                <a:lnTo>
                  <a:pt x="2699656" y="2699657"/>
                </a:lnTo>
                <a:lnTo>
                  <a:pt x="0" y="2699657"/>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AE4EC79D-8904-4EC2-9F68-809E7F964B1C}"/>
              </a:ext>
            </a:extLst>
          </p:cNvPr>
          <p:cNvSpPr>
            <a:spLocks noGrp="1"/>
          </p:cNvSpPr>
          <p:nvPr>
            <p:ph type="pic" sz="quarter" idx="15"/>
          </p:nvPr>
        </p:nvSpPr>
        <p:spPr>
          <a:xfrm>
            <a:off x="14848115" y="2590115"/>
            <a:ext cx="2699656" cy="2699657"/>
          </a:xfrm>
          <a:custGeom>
            <a:avLst/>
            <a:gdLst>
              <a:gd name="connsiteX0" fmla="*/ 0 w 2699656"/>
              <a:gd name="connsiteY0" fmla="*/ 0 h 2699657"/>
              <a:gd name="connsiteX1" fmla="*/ 2699656 w 2699656"/>
              <a:gd name="connsiteY1" fmla="*/ 0 h 2699657"/>
              <a:gd name="connsiteX2" fmla="*/ 2699656 w 2699656"/>
              <a:gd name="connsiteY2" fmla="*/ 2699657 h 2699657"/>
              <a:gd name="connsiteX3" fmla="*/ 0 w 2699656"/>
              <a:gd name="connsiteY3" fmla="*/ 2699657 h 2699657"/>
            </a:gdLst>
            <a:ahLst/>
            <a:cxnLst>
              <a:cxn ang="0">
                <a:pos x="connsiteX0" y="connsiteY0"/>
              </a:cxn>
              <a:cxn ang="0">
                <a:pos x="connsiteX1" y="connsiteY1"/>
              </a:cxn>
              <a:cxn ang="0">
                <a:pos x="connsiteX2" y="connsiteY2"/>
              </a:cxn>
              <a:cxn ang="0">
                <a:pos x="connsiteX3" y="connsiteY3"/>
              </a:cxn>
            </a:cxnLst>
            <a:rect l="l" t="t" r="r" b="b"/>
            <a:pathLst>
              <a:path w="2699656" h="2699657">
                <a:moveTo>
                  <a:pt x="0" y="0"/>
                </a:moveTo>
                <a:lnTo>
                  <a:pt x="2699656" y="0"/>
                </a:lnTo>
                <a:lnTo>
                  <a:pt x="2699656" y="2699657"/>
                </a:lnTo>
                <a:lnTo>
                  <a:pt x="0" y="2699657"/>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771B9A5-5B84-4938-B823-A4D003227CE2}"/>
              </a:ext>
            </a:extLst>
          </p:cNvPr>
          <p:cNvSpPr>
            <a:spLocks noGrp="1"/>
          </p:cNvSpPr>
          <p:nvPr>
            <p:ph type="pic" sz="quarter" idx="16"/>
          </p:nvPr>
        </p:nvSpPr>
        <p:spPr>
          <a:xfrm>
            <a:off x="10798627" y="2590115"/>
            <a:ext cx="2699656" cy="2699657"/>
          </a:xfrm>
          <a:custGeom>
            <a:avLst/>
            <a:gdLst>
              <a:gd name="connsiteX0" fmla="*/ 0 w 2699656"/>
              <a:gd name="connsiteY0" fmla="*/ 0 h 2699657"/>
              <a:gd name="connsiteX1" fmla="*/ 2699656 w 2699656"/>
              <a:gd name="connsiteY1" fmla="*/ 0 h 2699657"/>
              <a:gd name="connsiteX2" fmla="*/ 2699656 w 2699656"/>
              <a:gd name="connsiteY2" fmla="*/ 2699657 h 2699657"/>
              <a:gd name="connsiteX3" fmla="*/ 0 w 2699656"/>
              <a:gd name="connsiteY3" fmla="*/ 2699657 h 2699657"/>
            </a:gdLst>
            <a:ahLst/>
            <a:cxnLst>
              <a:cxn ang="0">
                <a:pos x="connsiteX0" y="connsiteY0"/>
              </a:cxn>
              <a:cxn ang="0">
                <a:pos x="connsiteX1" y="connsiteY1"/>
              </a:cxn>
              <a:cxn ang="0">
                <a:pos x="connsiteX2" y="connsiteY2"/>
              </a:cxn>
              <a:cxn ang="0">
                <a:pos x="connsiteX3" y="connsiteY3"/>
              </a:cxn>
            </a:cxnLst>
            <a:rect l="l" t="t" r="r" b="b"/>
            <a:pathLst>
              <a:path w="2699656" h="2699657">
                <a:moveTo>
                  <a:pt x="0" y="0"/>
                </a:moveTo>
                <a:lnTo>
                  <a:pt x="2699656" y="0"/>
                </a:lnTo>
                <a:lnTo>
                  <a:pt x="2699656" y="2699657"/>
                </a:lnTo>
                <a:lnTo>
                  <a:pt x="0" y="2699657"/>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3" name="Picture Placeholder 12">
            <a:extLst>
              <a:ext uri="{FF2B5EF4-FFF2-40B4-BE49-F238E27FC236}">
                <a16:creationId xmlns:a16="http://schemas.microsoft.com/office/drawing/2014/main" id="{21E18C1A-2821-4FA4-99E0-9AB862EE02D3}"/>
              </a:ext>
            </a:extLst>
          </p:cNvPr>
          <p:cNvSpPr>
            <a:spLocks noGrp="1"/>
          </p:cNvSpPr>
          <p:nvPr>
            <p:ph type="pic" sz="quarter" idx="17"/>
          </p:nvPr>
        </p:nvSpPr>
        <p:spPr>
          <a:xfrm>
            <a:off x="18897600" y="7412041"/>
            <a:ext cx="2699656" cy="2699657"/>
          </a:xfrm>
          <a:custGeom>
            <a:avLst/>
            <a:gdLst>
              <a:gd name="connsiteX0" fmla="*/ 0 w 2699656"/>
              <a:gd name="connsiteY0" fmla="*/ 0 h 2699657"/>
              <a:gd name="connsiteX1" fmla="*/ 2699656 w 2699656"/>
              <a:gd name="connsiteY1" fmla="*/ 0 h 2699657"/>
              <a:gd name="connsiteX2" fmla="*/ 2699656 w 2699656"/>
              <a:gd name="connsiteY2" fmla="*/ 2699657 h 2699657"/>
              <a:gd name="connsiteX3" fmla="*/ 0 w 2699656"/>
              <a:gd name="connsiteY3" fmla="*/ 2699657 h 2699657"/>
            </a:gdLst>
            <a:ahLst/>
            <a:cxnLst>
              <a:cxn ang="0">
                <a:pos x="connsiteX0" y="connsiteY0"/>
              </a:cxn>
              <a:cxn ang="0">
                <a:pos x="connsiteX1" y="connsiteY1"/>
              </a:cxn>
              <a:cxn ang="0">
                <a:pos x="connsiteX2" y="connsiteY2"/>
              </a:cxn>
              <a:cxn ang="0">
                <a:pos x="connsiteX3" y="connsiteY3"/>
              </a:cxn>
            </a:cxnLst>
            <a:rect l="l" t="t" r="r" b="b"/>
            <a:pathLst>
              <a:path w="2699656" h="2699657">
                <a:moveTo>
                  <a:pt x="0" y="0"/>
                </a:moveTo>
                <a:lnTo>
                  <a:pt x="2699656" y="0"/>
                </a:lnTo>
                <a:lnTo>
                  <a:pt x="2699656" y="2699657"/>
                </a:lnTo>
                <a:lnTo>
                  <a:pt x="0" y="2699657"/>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C8B68C2E-40EC-46AF-A198-B6089C78703A}"/>
              </a:ext>
            </a:extLst>
          </p:cNvPr>
          <p:cNvSpPr>
            <a:spLocks noGrp="1"/>
          </p:cNvSpPr>
          <p:nvPr>
            <p:ph type="pic" sz="quarter" idx="18"/>
          </p:nvPr>
        </p:nvSpPr>
        <p:spPr>
          <a:xfrm>
            <a:off x="14848115" y="7412041"/>
            <a:ext cx="2699656" cy="2699657"/>
          </a:xfrm>
          <a:custGeom>
            <a:avLst/>
            <a:gdLst>
              <a:gd name="connsiteX0" fmla="*/ 0 w 2699656"/>
              <a:gd name="connsiteY0" fmla="*/ 0 h 2699657"/>
              <a:gd name="connsiteX1" fmla="*/ 2699656 w 2699656"/>
              <a:gd name="connsiteY1" fmla="*/ 0 h 2699657"/>
              <a:gd name="connsiteX2" fmla="*/ 2699656 w 2699656"/>
              <a:gd name="connsiteY2" fmla="*/ 2699657 h 2699657"/>
              <a:gd name="connsiteX3" fmla="*/ 0 w 2699656"/>
              <a:gd name="connsiteY3" fmla="*/ 2699657 h 2699657"/>
            </a:gdLst>
            <a:ahLst/>
            <a:cxnLst>
              <a:cxn ang="0">
                <a:pos x="connsiteX0" y="connsiteY0"/>
              </a:cxn>
              <a:cxn ang="0">
                <a:pos x="connsiteX1" y="connsiteY1"/>
              </a:cxn>
              <a:cxn ang="0">
                <a:pos x="connsiteX2" y="connsiteY2"/>
              </a:cxn>
              <a:cxn ang="0">
                <a:pos x="connsiteX3" y="connsiteY3"/>
              </a:cxn>
            </a:cxnLst>
            <a:rect l="l" t="t" r="r" b="b"/>
            <a:pathLst>
              <a:path w="2699656" h="2699657">
                <a:moveTo>
                  <a:pt x="0" y="0"/>
                </a:moveTo>
                <a:lnTo>
                  <a:pt x="2699656" y="0"/>
                </a:lnTo>
                <a:lnTo>
                  <a:pt x="2699656" y="2699657"/>
                </a:lnTo>
                <a:lnTo>
                  <a:pt x="0" y="2699657"/>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67275F0B-4064-4285-ADD0-8CAD59BD3382}"/>
              </a:ext>
            </a:extLst>
          </p:cNvPr>
          <p:cNvSpPr>
            <a:spLocks noGrp="1"/>
          </p:cNvSpPr>
          <p:nvPr>
            <p:ph type="pic" sz="quarter" idx="19"/>
          </p:nvPr>
        </p:nvSpPr>
        <p:spPr>
          <a:xfrm>
            <a:off x="10798627" y="7412041"/>
            <a:ext cx="2699656" cy="2699657"/>
          </a:xfrm>
          <a:custGeom>
            <a:avLst/>
            <a:gdLst>
              <a:gd name="connsiteX0" fmla="*/ 0 w 2699656"/>
              <a:gd name="connsiteY0" fmla="*/ 0 h 2699657"/>
              <a:gd name="connsiteX1" fmla="*/ 2699656 w 2699656"/>
              <a:gd name="connsiteY1" fmla="*/ 0 h 2699657"/>
              <a:gd name="connsiteX2" fmla="*/ 2699656 w 2699656"/>
              <a:gd name="connsiteY2" fmla="*/ 2699657 h 2699657"/>
              <a:gd name="connsiteX3" fmla="*/ 0 w 2699656"/>
              <a:gd name="connsiteY3" fmla="*/ 2699657 h 2699657"/>
            </a:gdLst>
            <a:ahLst/>
            <a:cxnLst>
              <a:cxn ang="0">
                <a:pos x="connsiteX0" y="connsiteY0"/>
              </a:cxn>
              <a:cxn ang="0">
                <a:pos x="connsiteX1" y="connsiteY1"/>
              </a:cxn>
              <a:cxn ang="0">
                <a:pos x="connsiteX2" y="connsiteY2"/>
              </a:cxn>
              <a:cxn ang="0">
                <a:pos x="connsiteX3" y="connsiteY3"/>
              </a:cxn>
            </a:cxnLst>
            <a:rect l="l" t="t" r="r" b="b"/>
            <a:pathLst>
              <a:path w="2699656" h="2699657">
                <a:moveTo>
                  <a:pt x="0" y="0"/>
                </a:moveTo>
                <a:lnTo>
                  <a:pt x="2699656" y="0"/>
                </a:lnTo>
                <a:lnTo>
                  <a:pt x="2699656" y="2699657"/>
                </a:lnTo>
                <a:lnTo>
                  <a:pt x="0" y="2699657"/>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752416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D43C14-B5DC-4D9B-A793-90DD7D5472FD}"/>
              </a:ext>
            </a:extLst>
          </p:cNvPr>
          <p:cNvSpPr>
            <a:spLocks noGrp="1"/>
          </p:cNvSpPr>
          <p:nvPr>
            <p:ph type="pic" sz="quarter" idx="16"/>
          </p:nvPr>
        </p:nvSpPr>
        <p:spPr>
          <a:xfrm>
            <a:off x="11287042" y="4064389"/>
            <a:ext cx="8549532" cy="5372586"/>
          </a:xfrm>
          <a:custGeom>
            <a:avLst/>
            <a:gdLst>
              <a:gd name="connsiteX0" fmla="*/ 0 w 8549532"/>
              <a:gd name="connsiteY0" fmla="*/ 0 h 5372586"/>
              <a:gd name="connsiteX1" fmla="*/ 8549532 w 8549532"/>
              <a:gd name="connsiteY1" fmla="*/ 0 h 5372586"/>
              <a:gd name="connsiteX2" fmla="*/ 8549532 w 8549532"/>
              <a:gd name="connsiteY2" fmla="*/ 5372586 h 5372586"/>
              <a:gd name="connsiteX3" fmla="*/ 0 w 8549532"/>
              <a:gd name="connsiteY3" fmla="*/ 5372586 h 5372586"/>
            </a:gdLst>
            <a:ahLst/>
            <a:cxnLst>
              <a:cxn ang="0">
                <a:pos x="connsiteX0" y="connsiteY0"/>
              </a:cxn>
              <a:cxn ang="0">
                <a:pos x="connsiteX1" y="connsiteY1"/>
              </a:cxn>
              <a:cxn ang="0">
                <a:pos x="connsiteX2" y="connsiteY2"/>
              </a:cxn>
              <a:cxn ang="0">
                <a:pos x="connsiteX3" y="connsiteY3"/>
              </a:cxn>
            </a:cxnLst>
            <a:rect l="l" t="t" r="r" b="b"/>
            <a:pathLst>
              <a:path w="8549532" h="5372586">
                <a:moveTo>
                  <a:pt x="0" y="0"/>
                </a:moveTo>
                <a:lnTo>
                  <a:pt x="8549532" y="0"/>
                </a:lnTo>
                <a:lnTo>
                  <a:pt x="8549532" y="5372586"/>
                </a:lnTo>
                <a:lnTo>
                  <a:pt x="0" y="5372586"/>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81527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01 Full Page Photo">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72113C65-304B-4938-9720-CF75A6A3DAE6}"/>
              </a:ext>
            </a:extLst>
          </p:cNvPr>
          <p:cNvSpPr>
            <a:spLocks noGrp="1"/>
          </p:cNvSpPr>
          <p:nvPr>
            <p:ph type="pic" sz="quarter" idx="10"/>
          </p:nvPr>
        </p:nvSpPr>
        <p:spPr>
          <a:xfrm>
            <a:off x="0" y="0"/>
            <a:ext cx="12192000" cy="13716000"/>
          </a:xfrm>
          <a:custGeom>
            <a:avLst/>
            <a:gdLst>
              <a:gd name="connsiteX0" fmla="*/ 0 w 8656549"/>
              <a:gd name="connsiteY0" fmla="*/ 0 h 11995481"/>
              <a:gd name="connsiteX1" fmla="*/ 8656549 w 8656549"/>
              <a:gd name="connsiteY1" fmla="*/ 0 h 11995481"/>
              <a:gd name="connsiteX2" fmla="*/ 8656549 w 8656549"/>
              <a:gd name="connsiteY2" fmla="*/ 11995481 h 11995481"/>
              <a:gd name="connsiteX3" fmla="*/ 0 w 8656549"/>
              <a:gd name="connsiteY3" fmla="*/ 11995481 h 11995481"/>
            </a:gdLst>
            <a:ahLst/>
            <a:cxnLst>
              <a:cxn ang="0">
                <a:pos x="connsiteX0" y="connsiteY0"/>
              </a:cxn>
              <a:cxn ang="0">
                <a:pos x="connsiteX1" y="connsiteY1"/>
              </a:cxn>
              <a:cxn ang="0">
                <a:pos x="connsiteX2" y="connsiteY2"/>
              </a:cxn>
              <a:cxn ang="0">
                <a:pos x="connsiteX3" y="connsiteY3"/>
              </a:cxn>
            </a:cxnLst>
            <a:rect l="l" t="t" r="r" b="b"/>
            <a:pathLst>
              <a:path w="8656549" h="11995481">
                <a:moveTo>
                  <a:pt x="0" y="0"/>
                </a:moveTo>
                <a:lnTo>
                  <a:pt x="8656549" y="0"/>
                </a:lnTo>
                <a:lnTo>
                  <a:pt x="8656549" y="11995481"/>
                </a:lnTo>
                <a:lnTo>
                  <a:pt x="0" y="11995481"/>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3" name="Picture Placeholder 2">
            <a:extLst>
              <a:ext uri="{FF2B5EF4-FFF2-40B4-BE49-F238E27FC236}">
                <a16:creationId xmlns:a16="http://schemas.microsoft.com/office/drawing/2014/main" id="{B2A03E4C-5F9C-DB44-B8CE-0F25B61E3D64}"/>
              </a:ext>
            </a:extLst>
          </p:cNvPr>
          <p:cNvSpPr>
            <a:spLocks noGrp="1"/>
          </p:cNvSpPr>
          <p:nvPr>
            <p:ph type="pic" sz="quarter" idx="11"/>
          </p:nvPr>
        </p:nvSpPr>
        <p:spPr>
          <a:xfrm>
            <a:off x="12192000" y="0"/>
            <a:ext cx="12192000" cy="13716000"/>
          </a:xfrm>
          <a:prstGeom prst="rect">
            <a:avLst/>
          </a:prstGeom>
          <a:solidFill>
            <a:schemeClr val="bg1">
              <a:lumMod val="75000"/>
            </a:schemeClr>
          </a:solidFill>
        </p:spPr>
        <p:txBody>
          <a:bodyPr wrap="square">
            <a:noAutofit/>
          </a:bodyPr>
          <a:lstStyle>
            <a:lvl1pPr>
              <a:defRPr lang="en-US" sz="2800" b="1" i="0">
                <a:solidFill>
                  <a:srgbClr val="000000"/>
                </a:solidFill>
                <a:latin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2342202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93E504-F96A-45BC-B642-1C7C7F9D8675}"/>
              </a:ext>
            </a:extLst>
          </p:cNvPr>
          <p:cNvSpPr>
            <a:spLocks noGrp="1"/>
          </p:cNvSpPr>
          <p:nvPr>
            <p:ph type="pic" sz="quarter" idx="16"/>
          </p:nvPr>
        </p:nvSpPr>
        <p:spPr>
          <a:xfrm>
            <a:off x="11529650" y="3667738"/>
            <a:ext cx="8151470" cy="5133693"/>
          </a:xfrm>
          <a:custGeom>
            <a:avLst/>
            <a:gdLst>
              <a:gd name="connsiteX0" fmla="*/ 0 w 8151470"/>
              <a:gd name="connsiteY0" fmla="*/ 0 h 5133693"/>
              <a:gd name="connsiteX1" fmla="*/ 8151470 w 8151470"/>
              <a:gd name="connsiteY1" fmla="*/ 0 h 5133693"/>
              <a:gd name="connsiteX2" fmla="*/ 8151470 w 8151470"/>
              <a:gd name="connsiteY2" fmla="*/ 5133693 h 5133693"/>
              <a:gd name="connsiteX3" fmla="*/ 0 w 8151470"/>
              <a:gd name="connsiteY3" fmla="*/ 5133693 h 5133693"/>
            </a:gdLst>
            <a:ahLst/>
            <a:cxnLst>
              <a:cxn ang="0">
                <a:pos x="connsiteX0" y="connsiteY0"/>
              </a:cxn>
              <a:cxn ang="0">
                <a:pos x="connsiteX1" y="connsiteY1"/>
              </a:cxn>
              <a:cxn ang="0">
                <a:pos x="connsiteX2" y="connsiteY2"/>
              </a:cxn>
              <a:cxn ang="0">
                <a:pos x="connsiteX3" y="connsiteY3"/>
              </a:cxn>
            </a:cxnLst>
            <a:rect l="l" t="t" r="r" b="b"/>
            <a:pathLst>
              <a:path w="8151470" h="5133693">
                <a:moveTo>
                  <a:pt x="0" y="0"/>
                </a:moveTo>
                <a:lnTo>
                  <a:pt x="8151470" y="0"/>
                </a:lnTo>
                <a:lnTo>
                  <a:pt x="8151470" y="5133693"/>
                </a:lnTo>
                <a:lnTo>
                  <a:pt x="0" y="5133693"/>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065776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B1D89F5-E095-4C79-8CC1-B460BCE01B2F}"/>
              </a:ext>
            </a:extLst>
          </p:cNvPr>
          <p:cNvSpPr>
            <a:spLocks noGrp="1"/>
          </p:cNvSpPr>
          <p:nvPr>
            <p:ph type="pic" sz="quarter" idx="16"/>
          </p:nvPr>
        </p:nvSpPr>
        <p:spPr>
          <a:xfrm>
            <a:off x="10738902" y="2887251"/>
            <a:ext cx="5931374" cy="7914034"/>
          </a:xfrm>
          <a:custGeom>
            <a:avLst/>
            <a:gdLst>
              <a:gd name="connsiteX0" fmla="*/ 0 w 5931374"/>
              <a:gd name="connsiteY0" fmla="*/ 0 h 7914034"/>
              <a:gd name="connsiteX1" fmla="*/ 5931374 w 5931374"/>
              <a:gd name="connsiteY1" fmla="*/ 0 h 7914034"/>
              <a:gd name="connsiteX2" fmla="*/ 5931374 w 5931374"/>
              <a:gd name="connsiteY2" fmla="*/ 7914034 h 7914034"/>
              <a:gd name="connsiteX3" fmla="*/ 0 w 5931374"/>
              <a:gd name="connsiteY3" fmla="*/ 7914034 h 7914034"/>
            </a:gdLst>
            <a:ahLst/>
            <a:cxnLst>
              <a:cxn ang="0">
                <a:pos x="connsiteX0" y="connsiteY0"/>
              </a:cxn>
              <a:cxn ang="0">
                <a:pos x="connsiteX1" y="connsiteY1"/>
              </a:cxn>
              <a:cxn ang="0">
                <a:pos x="connsiteX2" y="connsiteY2"/>
              </a:cxn>
              <a:cxn ang="0">
                <a:pos x="connsiteX3" y="connsiteY3"/>
              </a:cxn>
            </a:cxnLst>
            <a:rect l="l" t="t" r="r" b="b"/>
            <a:pathLst>
              <a:path w="5931374" h="7914034">
                <a:moveTo>
                  <a:pt x="0" y="0"/>
                </a:moveTo>
                <a:lnTo>
                  <a:pt x="5931374" y="0"/>
                </a:lnTo>
                <a:lnTo>
                  <a:pt x="5931374" y="7914034"/>
                </a:lnTo>
                <a:lnTo>
                  <a:pt x="0" y="791403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610782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0">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80AE6BC-E02E-4D3F-ABC9-ED1E96A50AB5}"/>
              </a:ext>
            </a:extLst>
          </p:cNvPr>
          <p:cNvSpPr>
            <a:spLocks noGrp="1"/>
          </p:cNvSpPr>
          <p:nvPr>
            <p:ph type="pic" sz="quarter" idx="16"/>
          </p:nvPr>
        </p:nvSpPr>
        <p:spPr>
          <a:xfrm>
            <a:off x="10310954" y="3503687"/>
            <a:ext cx="3866819" cy="6837732"/>
          </a:xfrm>
          <a:custGeom>
            <a:avLst/>
            <a:gdLst>
              <a:gd name="connsiteX0" fmla="*/ 0 w 3866819"/>
              <a:gd name="connsiteY0" fmla="*/ 0 h 6837732"/>
              <a:gd name="connsiteX1" fmla="*/ 3866819 w 3866819"/>
              <a:gd name="connsiteY1" fmla="*/ 0 h 6837732"/>
              <a:gd name="connsiteX2" fmla="*/ 3866819 w 3866819"/>
              <a:gd name="connsiteY2" fmla="*/ 6837732 h 6837732"/>
              <a:gd name="connsiteX3" fmla="*/ 0 w 3866819"/>
              <a:gd name="connsiteY3" fmla="*/ 6837732 h 6837732"/>
            </a:gdLst>
            <a:ahLst/>
            <a:cxnLst>
              <a:cxn ang="0">
                <a:pos x="connsiteX0" y="connsiteY0"/>
              </a:cxn>
              <a:cxn ang="0">
                <a:pos x="connsiteX1" y="connsiteY1"/>
              </a:cxn>
              <a:cxn ang="0">
                <a:pos x="connsiteX2" y="connsiteY2"/>
              </a:cxn>
              <a:cxn ang="0">
                <a:pos x="connsiteX3" y="connsiteY3"/>
              </a:cxn>
            </a:cxnLst>
            <a:rect l="l" t="t" r="r" b="b"/>
            <a:pathLst>
              <a:path w="3866819" h="6837732">
                <a:moveTo>
                  <a:pt x="0" y="0"/>
                </a:moveTo>
                <a:lnTo>
                  <a:pt x="3866819" y="0"/>
                </a:lnTo>
                <a:lnTo>
                  <a:pt x="3866819" y="6837732"/>
                </a:lnTo>
                <a:lnTo>
                  <a:pt x="0" y="6837732"/>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485005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2">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C3BE8C7-EE0E-8D43-B594-81C45A2155A4}"/>
              </a:ext>
            </a:extLst>
          </p:cNvPr>
          <p:cNvSpPr>
            <a:spLocks noGrp="1"/>
          </p:cNvSpPr>
          <p:nvPr>
            <p:ph type="pic" sz="quarter" idx="16"/>
          </p:nvPr>
        </p:nvSpPr>
        <p:spPr>
          <a:xfrm>
            <a:off x="16792579" y="7667626"/>
            <a:ext cx="4359274" cy="4467224"/>
          </a:xfrm>
          <a:prstGeom prst="rect">
            <a:avLst/>
          </a:prstGeom>
          <a:solidFill>
            <a:schemeClr val="bg1">
              <a:lumMod val="75000"/>
            </a:schemeClr>
          </a:solidFill>
        </p:spPr>
        <p:txBody>
          <a:bodyPr/>
          <a:lstStyle>
            <a:lvl1pPr>
              <a:defRPr b="0" i="0">
                <a:latin typeface="Arial" panose="020B0604020202020204" pitchFamily="34" charset="0"/>
              </a:defRPr>
            </a:lvl1pPr>
          </a:lstStyle>
          <a:p>
            <a:r>
              <a:rPr lang="en-US"/>
              <a:t>Click icon to add picture</a:t>
            </a:r>
            <a:endParaRPr lang="en-US" dirty="0"/>
          </a:p>
        </p:txBody>
      </p:sp>
      <p:sp>
        <p:nvSpPr>
          <p:cNvPr id="3" name="Picture Placeholder 2">
            <a:extLst>
              <a:ext uri="{FF2B5EF4-FFF2-40B4-BE49-F238E27FC236}">
                <a16:creationId xmlns:a16="http://schemas.microsoft.com/office/drawing/2014/main" id="{B3B78BD3-BB9C-604D-9C6A-14C96D9EB33E}"/>
              </a:ext>
            </a:extLst>
          </p:cNvPr>
          <p:cNvSpPr>
            <a:spLocks noGrp="1"/>
          </p:cNvSpPr>
          <p:nvPr>
            <p:ph type="pic" sz="quarter" idx="14"/>
          </p:nvPr>
        </p:nvSpPr>
        <p:spPr>
          <a:xfrm>
            <a:off x="10012363" y="1962151"/>
            <a:ext cx="4359274" cy="4431097"/>
          </a:xfrm>
          <a:prstGeom prst="rect">
            <a:avLst/>
          </a:prstGeom>
          <a:solidFill>
            <a:schemeClr val="bg1">
              <a:lumMod val="75000"/>
            </a:schemeClr>
          </a:solidFill>
        </p:spPr>
        <p:txBody>
          <a:bodyPr/>
          <a:lstStyle>
            <a:lvl1pPr>
              <a:defRPr b="0" i="0">
                <a:latin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664BAF14-D82E-444B-94F7-12242AAFD430}"/>
              </a:ext>
            </a:extLst>
          </p:cNvPr>
          <p:cNvSpPr>
            <a:spLocks noGrp="1"/>
          </p:cNvSpPr>
          <p:nvPr>
            <p:ph type="pic" sz="quarter" idx="15"/>
          </p:nvPr>
        </p:nvSpPr>
        <p:spPr>
          <a:xfrm>
            <a:off x="3232149" y="7667626"/>
            <a:ext cx="4359274" cy="4467224"/>
          </a:xfrm>
          <a:prstGeom prst="rect">
            <a:avLst/>
          </a:prstGeom>
          <a:solidFill>
            <a:schemeClr val="bg1">
              <a:lumMod val="75000"/>
            </a:schemeClr>
          </a:solidFill>
        </p:spPr>
        <p:txBody>
          <a:bodyPr/>
          <a:lstStyle>
            <a:lvl1pPr>
              <a:defRPr b="0" i="0">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056097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34F5EEF-2D5B-4244-B19B-BA12A08E45D2}"/>
              </a:ext>
            </a:extLst>
          </p:cNvPr>
          <p:cNvSpPr>
            <a:spLocks noGrp="1"/>
          </p:cNvSpPr>
          <p:nvPr>
            <p:ph type="pic" sz="quarter" idx="12"/>
          </p:nvPr>
        </p:nvSpPr>
        <p:spPr>
          <a:xfrm>
            <a:off x="6859731" y="3162301"/>
            <a:ext cx="4338493" cy="4338494"/>
          </a:xfrm>
          <a:prstGeom prst="ellipse">
            <a:avLst/>
          </a:prstGeom>
          <a:solidFill>
            <a:schemeClr val="bg1">
              <a:lumMod val="75000"/>
            </a:schemeClr>
          </a:solidFill>
        </p:spPr>
        <p:txBody>
          <a:bodyPr/>
          <a:lstStyle>
            <a:lvl1pPr>
              <a:defRPr b="0" i="0">
                <a:latin typeface="Arial" panose="020B0604020202020204" pitchFamily="34" charset="0"/>
              </a:defRPr>
            </a:lvl1pPr>
          </a:lstStyle>
          <a:p>
            <a:r>
              <a:rPr lang="en-US"/>
              <a:t>Click icon to add picture</a:t>
            </a:r>
            <a:endParaRPr lang="en-US" dirty="0"/>
          </a:p>
        </p:txBody>
      </p:sp>
      <p:sp>
        <p:nvSpPr>
          <p:cNvPr id="6" name="Picture Placeholder 2">
            <a:extLst>
              <a:ext uri="{FF2B5EF4-FFF2-40B4-BE49-F238E27FC236}">
                <a16:creationId xmlns:a16="http://schemas.microsoft.com/office/drawing/2014/main" id="{B02050CF-AC49-4148-BEEB-E69E39F3D10E}"/>
              </a:ext>
            </a:extLst>
          </p:cNvPr>
          <p:cNvSpPr>
            <a:spLocks noGrp="1"/>
          </p:cNvSpPr>
          <p:nvPr>
            <p:ph type="pic" sz="quarter" idx="13"/>
          </p:nvPr>
        </p:nvSpPr>
        <p:spPr>
          <a:xfrm>
            <a:off x="13372043" y="3162301"/>
            <a:ext cx="4338493" cy="4338494"/>
          </a:xfrm>
          <a:prstGeom prst="ellipse">
            <a:avLst/>
          </a:prstGeom>
          <a:solidFill>
            <a:schemeClr val="bg1">
              <a:lumMod val="75000"/>
            </a:schemeClr>
          </a:solidFill>
        </p:spPr>
        <p:txBody>
          <a:bodyPr/>
          <a:lstStyle>
            <a:lvl1pPr>
              <a:defRPr b="0" i="0">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82145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FEC5F0C-E504-344E-8045-4ACBF4304F8D}"/>
              </a:ext>
            </a:extLst>
          </p:cNvPr>
          <p:cNvSpPr>
            <a:spLocks noGrp="1"/>
          </p:cNvSpPr>
          <p:nvPr>
            <p:ph type="pic" sz="quarter" idx="15"/>
          </p:nvPr>
        </p:nvSpPr>
        <p:spPr>
          <a:xfrm>
            <a:off x="7725273" y="3111500"/>
            <a:ext cx="3931920" cy="8058150"/>
          </a:xfrm>
          <a:prstGeom prst="rect">
            <a:avLst/>
          </a:prstGeom>
          <a:solidFill>
            <a:schemeClr val="bg1">
              <a:lumMod val="75000"/>
            </a:schemeClr>
          </a:solidFill>
        </p:spPr>
        <p:txBody>
          <a:bodyPr/>
          <a:lstStyle>
            <a:lvl1pPr>
              <a:defRPr b="0" i="0">
                <a:latin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BD9A5565-39C7-7B43-BE3A-2071F0A58C05}"/>
              </a:ext>
            </a:extLst>
          </p:cNvPr>
          <p:cNvSpPr>
            <a:spLocks noGrp="1"/>
          </p:cNvSpPr>
          <p:nvPr>
            <p:ph type="pic" sz="quarter" idx="16"/>
          </p:nvPr>
        </p:nvSpPr>
        <p:spPr>
          <a:xfrm>
            <a:off x="11967542" y="3111500"/>
            <a:ext cx="3931920" cy="8058150"/>
          </a:xfrm>
          <a:prstGeom prst="rect">
            <a:avLst/>
          </a:prstGeom>
          <a:solidFill>
            <a:schemeClr val="bg1">
              <a:lumMod val="75000"/>
            </a:schemeClr>
          </a:solidFill>
        </p:spPr>
        <p:txBody>
          <a:bodyPr/>
          <a:lstStyle>
            <a:lvl1pPr>
              <a:defRPr b="0" i="0">
                <a:latin typeface="Arial" panose="020B0604020202020204" pitchFamily="34" charset="0"/>
              </a:defRPr>
            </a:lvl1pPr>
          </a:lstStyle>
          <a:p>
            <a:r>
              <a:rPr lang="en-US"/>
              <a:t>Click icon to add picture</a:t>
            </a:r>
            <a:endParaRPr lang="en-US" dirty="0"/>
          </a:p>
        </p:txBody>
      </p:sp>
      <p:sp>
        <p:nvSpPr>
          <p:cNvPr id="9" name="Picture Placeholder 2">
            <a:extLst>
              <a:ext uri="{FF2B5EF4-FFF2-40B4-BE49-F238E27FC236}">
                <a16:creationId xmlns:a16="http://schemas.microsoft.com/office/drawing/2014/main" id="{22082A6F-0835-BF43-B10E-896CACA9B73D}"/>
              </a:ext>
            </a:extLst>
          </p:cNvPr>
          <p:cNvSpPr>
            <a:spLocks noGrp="1"/>
          </p:cNvSpPr>
          <p:nvPr>
            <p:ph type="pic" sz="quarter" idx="17"/>
          </p:nvPr>
        </p:nvSpPr>
        <p:spPr>
          <a:xfrm>
            <a:off x="16209811" y="3111500"/>
            <a:ext cx="3931920" cy="8058150"/>
          </a:xfrm>
          <a:prstGeom prst="rect">
            <a:avLst/>
          </a:prstGeom>
          <a:solidFill>
            <a:schemeClr val="bg1">
              <a:lumMod val="75000"/>
            </a:schemeClr>
          </a:solidFill>
        </p:spPr>
        <p:txBody>
          <a:bodyPr/>
          <a:lstStyle>
            <a:lvl1pPr>
              <a:defRPr b="0" i="0">
                <a:latin typeface="Arial" panose="020B0604020202020204" pitchFamily="34" charset="0"/>
              </a:defRPr>
            </a:lvl1pPr>
          </a:lstStyle>
          <a:p>
            <a:r>
              <a:rPr lang="en-US"/>
              <a:t>Click icon to add picture</a:t>
            </a:r>
            <a:endParaRPr lang="en-US" dirty="0"/>
          </a:p>
        </p:txBody>
      </p:sp>
      <p:sp>
        <p:nvSpPr>
          <p:cNvPr id="10" name="Picture Placeholder 2">
            <a:extLst>
              <a:ext uri="{FF2B5EF4-FFF2-40B4-BE49-F238E27FC236}">
                <a16:creationId xmlns:a16="http://schemas.microsoft.com/office/drawing/2014/main" id="{64757F92-9650-DC4E-860F-9D64EC3D8FE4}"/>
              </a:ext>
            </a:extLst>
          </p:cNvPr>
          <p:cNvSpPr>
            <a:spLocks noGrp="1"/>
          </p:cNvSpPr>
          <p:nvPr>
            <p:ph type="pic" sz="quarter" idx="18"/>
          </p:nvPr>
        </p:nvSpPr>
        <p:spPr>
          <a:xfrm>
            <a:off x="20452080" y="3111500"/>
            <a:ext cx="3931920" cy="8058150"/>
          </a:xfrm>
          <a:prstGeom prst="rect">
            <a:avLst/>
          </a:prstGeom>
          <a:solidFill>
            <a:schemeClr val="bg1">
              <a:lumMod val="75000"/>
            </a:schemeClr>
          </a:solidFill>
        </p:spPr>
        <p:txBody>
          <a:bodyPr/>
          <a:lstStyle>
            <a:lvl1pPr>
              <a:defRPr b="0" i="0">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424825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7">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5CD80713-3460-6C4D-98D3-7FCCBBC24FDE}"/>
              </a:ext>
            </a:extLst>
          </p:cNvPr>
          <p:cNvSpPr>
            <a:spLocks noGrp="1"/>
          </p:cNvSpPr>
          <p:nvPr>
            <p:ph type="pic" sz="quarter" idx="13"/>
          </p:nvPr>
        </p:nvSpPr>
        <p:spPr>
          <a:xfrm>
            <a:off x="0" y="0"/>
            <a:ext cx="9736347" cy="13715999"/>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4" name="Freeform: Shape 6">
            <a:extLst>
              <a:ext uri="{FF2B5EF4-FFF2-40B4-BE49-F238E27FC236}">
                <a16:creationId xmlns:a16="http://schemas.microsoft.com/office/drawing/2014/main" id="{9AA4A9DC-0123-D64E-A0F8-15D3CF3D50B3}"/>
              </a:ext>
            </a:extLst>
          </p:cNvPr>
          <p:cNvSpPr>
            <a:spLocks noGrp="1"/>
          </p:cNvSpPr>
          <p:nvPr>
            <p:ph type="pic" sz="quarter" idx="14"/>
          </p:nvPr>
        </p:nvSpPr>
        <p:spPr>
          <a:xfrm>
            <a:off x="14647652" y="0"/>
            <a:ext cx="9736347" cy="6858000"/>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5" name="Freeform: Shape 6">
            <a:extLst>
              <a:ext uri="{FF2B5EF4-FFF2-40B4-BE49-F238E27FC236}">
                <a16:creationId xmlns:a16="http://schemas.microsoft.com/office/drawing/2014/main" id="{552E2F90-47E9-FC42-8E69-E94310D5A58D}"/>
              </a:ext>
            </a:extLst>
          </p:cNvPr>
          <p:cNvSpPr>
            <a:spLocks noGrp="1"/>
          </p:cNvSpPr>
          <p:nvPr>
            <p:ph type="pic" sz="quarter" idx="15"/>
          </p:nvPr>
        </p:nvSpPr>
        <p:spPr>
          <a:xfrm>
            <a:off x="14647653" y="7161223"/>
            <a:ext cx="9736347" cy="6554775"/>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6" name="Freeform: Shape 6">
            <a:extLst>
              <a:ext uri="{FF2B5EF4-FFF2-40B4-BE49-F238E27FC236}">
                <a16:creationId xmlns:a16="http://schemas.microsoft.com/office/drawing/2014/main" id="{EDFD4300-02D7-E645-B586-E9467DDAC9F6}"/>
              </a:ext>
            </a:extLst>
          </p:cNvPr>
          <p:cNvSpPr>
            <a:spLocks noGrp="1"/>
          </p:cNvSpPr>
          <p:nvPr>
            <p:ph type="pic" sz="quarter" idx="16"/>
          </p:nvPr>
        </p:nvSpPr>
        <p:spPr>
          <a:xfrm>
            <a:off x="10012017" y="0"/>
            <a:ext cx="4359966" cy="43615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7" name="Picture Placeholder 6">
            <a:extLst>
              <a:ext uri="{FF2B5EF4-FFF2-40B4-BE49-F238E27FC236}">
                <a16:creationId xmlns:a16="http://schemas.microsoft.com/office/drawing/2014/main" id="{91E8C8C8-E625-FD4C-A950-F956AA3723E1}"/>
              </a:ext>
            </a:extLst>
          </p:cNvPr>
          <p:cNvSpPr>
            <a:spLocks noGrp="1"/>
          </p:cNvSpPr>
          <p:nvPr>
            <p:ph type="pic" sz="quarter" idx="17"/>
          </p:nvPr>
        </p:nvSpPr>
        <p:spPr>
          <a:xfrm>
            <a:off x="10012017" y="4680542"/>
            <a:ext cx="4359966" cy="43615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8" name="Freeform: Shape 6">
            <a:extLst>
              <a:ext uri="{FF2B5EF4-FFF2-40B4-BE49-F238E27FC236}">
                <a16:creationId xmlns:a16="http://schemas.microsoft.com/office/drawing/2014/main" id="{733BFD54-8682-5D48-9508-77E5F493900D}"/>
              </a:ext>
            </a:extLst>
          </p:cNvPr>
          <p:cNvSpPr>
            <a:spLocks noGrp="1"/>
          </p:cNvSpPr>
          <p:nvPr>
            <p:ph type="pic" sz="quarter" idx="18"/>
          </p:nvPr>
        </p:nvSpPr>
        <p:spPr>
          <a:xfrm>
            <a:off x="10012017" y="9361084"/>
            <a:ext cx="4359966" cy="43615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6042812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8">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97D7ACE9-7C11-B849-9D74-23E66819B325}"/>
              </a:ext>
            </a:extLst>
          </p:cNvPr>
          <p:cNvSpPr>
            <a:spLocks noGrp="1"/>
          </p:cNvSpPr>
          <p:nvPr>
            <p:ph type="pic" sz="quarter" idx="13"/>
          </p:nvPr>
        </p:nvSpPr>
        <p:spPr>
          <a:xfrm>
            <a:off x="0" y="1582059"/>
            <a:ext cx="24384000" cy="10551884"/>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383358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9">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52B82C27-3D44-3B49-9B36-BCBF9A6D0DEA}"/>
              </a:ext>
            </a:extLst>
          </p:cNvPr>
          <p:cNvSpPr>
            <a:spLocks noGrp="1"/>
          </p:cNvSpPr>
          <p:nvPr>
            <p:ph type="pic" sz="quarter" idx="13"/>
          </p:nvPr>
        </p:nvSpPr>
        <p:spPr>
          <a:xfrm>
            <a:off x="1815548" y="1582059"/>
            <a:ext cx="20752904" cy="10551884"/>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396573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0">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E99733F0-CF9F-BB49-8C75-B21C883FC857}"/>
              </a:ext>
            </a:extLst>
          </p:cNvPr>
          <p:cNvSpPr>
            <a:spLocks noGrp="1"/>
          </p:cNvSpPr>
          <p:nvPr>
            <p:ph type="pic" sz="quarter" idx="13"/>
          </p:nvPr>
        </p:nvSpPr>
        <p:spPr>
          <a:xfrm>
            <a:off x="1815549" y="1582059"/>
            <a:ext cx="12476922" cy="10551884"/>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4" name="Freeform: Shape 6">
            <a:extLst>
              <a:ext uri="{FF2B5EF4-FFF2-40B4-BE49-F238E27FC236}">
                <a16:creationId xmlns:a16="http://schemas.microsoft.com/office/drawing/2014/main" id="{9F8FC8B8-1631-034B-88B7-D211670F1342}"/>
              </a:ext>
            </a:extLst>
          </p:cNvPr>
          <p:cNvSpPr>
            <a:spLocks noGrp="1"/>
          </p:cNvSpPr>
          <p:nvPr>
            <p:ph type="pic" sz="quarter" idx="14"/>
          </p:nvPr>
        </p:nvSpPr>
        <p:spPr>
          <a:xfrm>
            <a:off x="14647652" y="1582058"/>
            <a:ext cx="7918704" cy="5029200"/>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5" name="Freeform: Shape 6">
            <a:extLst>
              <a:ext uri="{FF2B5EF4-FFF2-40B4-BE49-F238E27FC236}">
                <a16:creationId xmlns:a16="http://schemas.microsoft.com/office/drawing/2014/main" id="{729C53F6-628E-4845-B335-A6965D918597}"/>
              </a:ext>
            </a:extLst>
          </p:cNvPr>
          <p:cNvSpPr>
            <a:spLocks noGrp="1"/>
          </p:cNvSpPr>
          <p:nvPr>
            <p:ph type="pic" sz="quarter" idx="15"/>
          </p:nvPr>
        </p:nvSpPr>
        <p:spPr>
          <a:xfrm>
            <a:off x="14647652" y="7104742"/>
            <a:ext cx="7920800" cy="5029200"/>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5651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AE6DE3-ACCA-BB47-BADB-32BEBD333D7D}"/>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ENGINEERING</a:t>
            </a:r>
          </a:p>
        </p:txBody>
      </p:sp>
      <p:sp>
        <p:nvSpPr>
          <p:cNvPr id="5" name="Freeform: Shape 3">
            <a:extLst>
              <a:ext uri="{FF2B5EF4-FFF2-40B4-BE49-F238E27FC236}">
                <a16:creationId xmlns:a16="http://schemas.microsoft.com/office/drawing/2014/main" id="{512AB076-FC4B-744F-B7C2-934A4A641215}"/>
              </a:ext>
            </a:extLst>
          </p:cNvPr>
          <p:cNvSpPr>
            <a:spLocks noGrp="1"/>
          </p:cNvSpPr>
          <p:nvPr>
            <p:ph type="pic" sz="quarter" idx="10"/>
          </p:nvPr>
        </p:nvSpPr>
        <p:spPr>
          <a:xfrm>
            <a:off x="14557520" y="2237361"/>
            <a:ext cx="8348871" cy="9896581"/>
          </a:xfrm>
          <a:custGeom>
            <a:avLst/>
            <a:gdLst>
              <a:gd name="connsiteX0" fmla="*/ 0 w 8348871"/>
              <a:gd name="connsiteY0" fmla="*/ 0 h 10551886"/>
              <a:gd name="connsiteX1" fmla="*/ 8348871 w 8348871"/>
              <a:gd name="connsiteY1" fmla="*/ 0 h 10551886"/>
              <a:gd name="connsiteX2" fmla="*/ 8348871 w 8348871"/>
              <a:gd name="connsiteY2" fmla="*/ 10551886 h 10551886"/>
              <a:gd name="connsiteX3" fmla="*/ 0 w 8348871"/>
              <a:gd name="connsiteY3" fmla="*/ 10551886 h 10551886"/>
            </a:gdLst>
            <a:ahLst/>
            <a:cxnLst>
              <a:cxn ang="0">
                <a:pos x="connsiteX0" y="connsiteY0"/>
              </a:cxn>
              <a:cxn ang="0">
                <a:pos x="connsiteX1" y="connsiteY1"/>
              </a:cxn>
              <a:cxn ang="0">
                <a:pos x="connsiteX2" y="connsiteY2"/>
              </a:cxn>
              <a:cxn ang="0">
                <a:pos x="connsiteX3" y="connsiteY3"/>
              </a:cxn>
            </a:cxnLst>
            <a:rect l="l" t="t" r="r" b="b"/>
            <a:pathLst>
              <a:path w="8348871" h="10551886">
                <a:moveTo>
                  <a:pt x="0" y="0"/>
                </a:moveTo>
                <a:lnTo>
                  <a:pt x="8348871" y="0"/>
                </a:lnTo>
                <a:lnTo>
                  <a:pt x="8348871" y="10551886"/>
                </a:lnTo>
                <a:lnTo>
                  <a:pt x="0" y="10551886"/>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896238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30">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E99733F0-CF9F-BB49-8C75-B21C883FC857}"/>
              </a:ext>
            </a:extLst>
          </p:cNvPr>
          <p:cNvSpPr>
            <a:spLocks noGrp="1"/>
          </p:cNvSpPr>
          <p:nvPr>
            <p:ph type="pic" sz="quarter" idx="13"/>
          </p:nvPr>
        </p:nvSpPr>
        <p:spPr>
          <a:xfrm>
            <a:off x="1" y="0"/>
            <a:ext cx="12192000" cy="71047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4" name="Freeform: Shape 6">
            <a:extLst>
              <a:ext uri="{FF2B5EF4-FFF2-40B4-BE49-F238E27FC236}">
                <a16:creationId xmlns:a16="http://schemas.microsoft.com/office/drawing/2014/main" id="{9F8FC8B8-1631-034B-88B7-D211670F1342}"/>
              </a:ext>
            </a:extLst>
          </p:cNvPr>
          <p:cNvSpPr>
            <a:spLocks noGrp="1"/>
          </p:cNvSpPr>
          <p:nvPr>
            <p:ph type="pic" sz="quarter" idx="14"/>
          </p:nvPr>
        </p:nvSpPr>
        <p:spPr>
          <a:xfrm>
            <a:off x="12212782" y="0"/>
            <a:ext cx="12171219" cy="71047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6" name="Freeform: Shape 6">
            <a:extLst>
              <a:ext uri="{FF2B5EF4-FFF2-40B4-BE49-F238E27FC236}">
                <a16:creationId xmlns:a16="http://schemas.microsoft.com/office/drawing/2014/main" id="{D7230C67-AFF1-6E47-A30F-12A786FB46FE}"/>
              </a:ext>
            </a:extLst>
          </p:cNvPr>
          <p:cNvSpPr>
            <a:spLocks noGrp="1"/>
          </p:cNvSpPr>
          <p:nvPr>
            <p:ph type="pic" sz="quarter" idx="15"/>
          </p:nvPr>
        </p:nvSpPr>
        <p:spPr>
          <a:xfrm>
            <a:off x="0" y="7104742"/>
            <a:ext cx="12192000" cy="71047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7" name="Picture Placeholder 6">
            <a:extLst>
              <a:ext uri="{FF2B5EF4-FFF2-40B4-BE49-F238E27FC236}">
                <a16:creationId xmlns:a16="http://schemas.microsoft.com/office/drawing/2014/main" id="{F8079A9D-A4E3-3948-A92F-AD5FEFD31810}"/>
              </a:ext>
            </a:extLst>
          </p:cNvPr>
          <p:cNvSpPr>
            <a:spLocks noGrp="1"/>
          </p:cNvSpPr>
          <p:nvPr>
            <p:ph type="pic" sz="quarter" idx="16"/>
          </p:nvPr>
        </p:nvSpPr>
        <p:spPr>
          <a:xfrm>
            <a:off x="12212782" y="7104742"/>
            <a:ext cx="12192000" cy="71047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310954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1">
    <p:spTree>
      <p:nvGrpSpPr>
        <p:cNvPr id="1" name=""/>
        <p:cNvGrpSpPr/>
        <p:nvPr/>
      </p:nvGrpSpPr>
      <p:grpSpPr>
        <a:xfrm>
          <a:off x="0" y="0"/>
          <a:ext cx="0" cy="0"/>
          <a:chOff x="0" y="0"/>
          <a:chExt cx="0" cy="0"/>
        </a:xfrm>
      </p:grpSpPr>
      <p:sp>
        <p:nvSpPr>
          <p:cNvPr id="3" name="Freeform: Shape 9">
            <a:extLst>
              <a:ext uri="{FF2B5EF4-FFF2-40B4-BE49-F238E27FC236}">
                <a16:creationId xmlns:a16="http://schemas.microsoft.com/office/drawing/2014/main" id="{DBE98E20-0F04-B845-A41C-4362BD583C94}"/>
              </a:ext>
            </a:extLst>
          </p:cNvPr>
          <p:cNvSpPr>
            <a:spLocks noGrp="1"/>
          </p:cNvSpPr>
          <p:nvPr>
            <p:ph type="pic" sz="quarter" idx="12"/>
          </p:nvPr>
        </p:nvSpPr>
        <p:spPr>
          <a:xfrm>
            <a:off x="12232640" y="0"/>
            <a:ext cx="6035040" cy="13716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4" name="Freeform: Shape 10">
            <a:extLst>
              <a:ext uri="{FF2B5EF4-FFF2-40B4-BE49-F238E27FC236}">
                <a16:creationId xmlns:a16="http://schemas.microsoft.com/office/drawing/2014/main" id="{A341B26E-1F15-5544-B304-55A66A1C821B}"/>
              </a:ext>
            </a:extLst>
          </p:cNvPr>
          <p:cNvSpPr>
            <a:spLocks noGrp="1"/>
          </p:cNvSpPr>
          <p:nvPr>
            <p:ph type="pic" sz="quarter" idx="13"/>
          </p:nvPr>
        </p:nvSpPr>
        <p:spPr>
          <a:xfrm>
            <a:off x="18348960" y="0"/>
            <a:ext cx="6035040" cy="13716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5" name="Freeform: Shape 9">
            <a:extLst>
              <a:ext uri="{FF2B5EF4-FFF2-40B4-BE49-F238E27FC236}">
                <a16:creationId xmlns:a16="http://schemas.microsoft.com/office/drawing/2014/main" id="{550D4E5E-27B3-4E4E-8F57-4E93E5F73130}"/>
              </a:ext>
            </a:extLst>
          </p:cNvPr>
          <p:cNvSpPr>
            <a:spLocks noGrp="1"/>
          </p:cNvSpPr>
          <p:nvPr>
            <p:ph type="pic" sz="quarter" idx="14"/>
          </p:nvPr>
        </p:nvSpPr>
        <p:spPr>
          <a:xfrm>
            <a:off x="6116320" y="0"/>
            <a:ext cx="6035040" cy="13716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6" name="Freeform: Shape 9">
            <a:extLst>
              <a:ext uri="{FF2B5EF4-FFF2-40B4-BE49-F238E27FC236}">
                <a16:creationId xmlns:a16="http://schemas.microsoft.com/office/drawing/2014/main" id="{E2DD7A6D-7256-834D-BC45-DCC822658049}"/>
              </a:ext>
            </a:extLst>
          </p:cNvPr>
          <p:cNvSpPr>
            <a:spLocks noGrp="1"/>
          </p:cNvSpPr>
          <p:nvPr>
            <p:ph type="pic" sz="quarter" idx="15"/>
          </p:nvPr>
        </p:nvSpPr>
        <p:spPr>
          <a:xfrm>
            <a:off x="0" y="0"/>
            <a:ext cx="6035040" cy="13716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7089292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2">
    <p:spTree>
      <p:nvGrpSpPr>
        <p:cNvPr id="1" name=""/>
        <p:cNvGrpSpPr/>
        <p:nvPr/>
      </p:nvGrpSpPr>
      <p:grpSpPr>
        <a:xfrm>
          <a:off x="0" y="0"/>
          <a:ext cx="0" cy="0"/>
          <a:chOff x="0" y="0"/>
          <a:chExt cx="0" cy="0"/>
        </a:xfrm>
      </p:grpSpPr>
      <p:sp>
        <p:nvSpPr>
          <p:cNvPr id="3" name="Freeform: Shape 9">
            <a:extLst>
              <a:ext uri="{FF2B5EF4-FFF2-40B4-BE49-F238E27FC236}">
                <a16:creationId xmlns:a16="http://schemas.microsoft.com/office/drawing/2014/main" id="{A7CC03C0-2601-CC4B-AA03-F6323D0101FF}"/>
              </a:ext>
            </a:extLst>
          </p:cNvPr>
          <p:cNvSpPr>
            <a:spLocks noGrp="1"/>
          </p:cNvSpPr>
          <p:nvPr>
            <p:ph type="pic" sz="quarter" idx="12"/>
          </p:nvPr>
        </p:nvSpPr>
        <p:spPr>
          <a:xfrm>
            <a:off x="12232640" y="0"/>
            <a:ext cx="6035040" cy="6858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4" name="Freeform: Shape 10">
            <a:extLst>
              <a:ext uri="{FF2B5EF4-FFF2-40B4-BE49-F238E27FC236}">
                <a16:creationId xmlns:a16="http://schemas.microsoft.com/office/drawing/2014/main" id="{2792A1FC-53AF-DF4D-8285-C38AAF68EF76}"/>
              </a:ext>
            </a:extLst>
          </p:cNvPr>
          <p:cNvSpPr>
            <a:spLocks noGrp="1"/>
          </p:cNvSpPr>
          <p:nvPr>
            <p:ph type="pic" sz="quarter" idx="13"/>
          </p:nvPr>
        </p:nvSpPr>
        <p:spPr>
          <a:xfrm>
            <a:off x="18348960" y="0"/>
            <a:ext cx="6035040" cy="6858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5" name="Freeform: Shape 9">
            <a:extLst>
              <a:ext uri="{FF2B5EF4-FFF2-40B4-BE49-F238E27FC236}">
                <a16:creationId xmlns:a16="http://schemas.microsoft.com/office/drawing/2014/main" id="{7F4F7AD2-E92E-1C48-8999-317C134AD682}"/>
              </a:ext>
            </a:extLst>
          </p:cNvPr>
          <p:cNvSpPr>
            <a:spLocks noGrp="1"/>
          </p:cNvSpPr>
          <p:nvPr>
            <p:ph type="pic" sz="quarter" idx="14"/>
          </p:nvPr>
        </p:nvSpPr>
        <p:spPr>
          <a:xfrm>
            <a:off x="6116320" y="0"/>
            <a:ext cx="6035040" cy="6858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6" name="Freeform: Shape 9">
            <a:extLst>
              <a:ext uri="{FF2B5EF4-FFF2-40B4-BE49-F238E27FC236}">
                <a16:creationId xmlns:a16="http://schemas.microsoft.com/office/drawing/2014/main" id="{EEB45581-D52A-8F4E-8591-FCBE3BE75F79}"/>
              </a:ext>
            </a:extLst>
          </p:cNvPr>
          <p:cNvSpPr>
            <a:spLocks noGrp="1"/>
          </p:cNvSpPr>
          <p:nvPr>
            <p:ph type="pic" sz="quarter" idx="15"/>
          </p:nvPr>
        </p:nvSpPr>
        <p:spPr>
          <a:xfrm>
            <a:off x="0" y="0"/>
            <a:ext cx="6035040" cy="6858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1" name="Freeform: Shape 9">
            <a:extLst>
              <a:ext uri="{FF2B5EF4-FFF2-40B4-BE49-F238E27FC236}">
                <a16:creationId xmlns:a16="http://schemas.microsoft.com/office/drawing/2014/main" id="{854F882D-930B-8248-B12D-AD96C39ED8BC}"/>
              </a:ext>
            </a:extLst>
          </p:cNvPr>
          <p:cNvSpPr>
            <a:spLocks noGrp="1"/>
          </p:cNvSpPr>
          <p:nvPr>
            <p:ph type="pic" sz="quarter" idx="16"/>
          </p:nvPr>
        </p:nvSpPr>
        <p:spPr>
          <a:xfrm>
            <a:off x="12232640" y="6937513"/>
            <a:ext cx="6035040" cy="6858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2" name="Freeform: Shape 10">
            <a:extLst>
              <a:ext uri="{FF2B5EF4-FFF2-40B4-BE49-F238E27FC236}">
                <a16:creationId xmlns:a16="http://schemas.microsoft.com/office/drawing/2014/main" id="{ADA1B1D2-7EDD-0F43-9E15-D7A5EDEC5D20}"/>
              </a:ext>
            </a:extLst>
          </p:cNvPr>
          <p:cNvSpPr>
            <a:spLocks noGrp="1"/>
          </p:cNvSpPr>
          <p:nvPr>
            <p:ph type="pic" sz="quarter" idx="17"/>
          </p:nvPr>
        </p:nvSpPr>
        <p:spPr>
          <a:xfrm>
            <a:off x="18348960" y="6937513"/>
            <a:ext cx="6035040" cy="6858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3" name="Freeform: Shape 9">
            <a:extLst>
              <a:ext uri="{FF2B5EF4-FFF2-40B4-BE49-F238E27FC236}">
                <a16:creationId xmlns:a16="http://schemas.microsoft.com/office/drawing/2014/main" id="{E130D6E8-46BA-2141-940F-9D5A8EB30BDE}"/>
              </a:ext>
            </a:extLst>
          </p:cNvPr>
          <p:cNvSpPr>
            <a:spLocks noGrp="1"/>
          </p:cNvSpPr>
          <p:nvPr>
            <p:ph type="pic" sz="quarter" idx="18"/>
          </p:nvPr>
        </p:nvSpPr>
        <p:spPr>
          <a:xfrm>
            <a:off x="6116320" y="6937513"/>
            <a:ext cx="6035040" cy="6858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14" name="Freeform: Shape 9">
            <a:extLst>
              <a:ext uri="{FF2B5EF4-FFF2-40B4-BE49-F238E27FC236}">
                <a16:creationId xmlns:a16="http://schemas.microsoft.com/office/drawing/2014/main" id="{8B1DE6DE-2B07-A549-B080-1CEEF212B3E7}"/>
              </a:ext>
            </a:extLst>
          </p:cNvPr>
          <p:cNvSpPr>
            <a:spLocks noGrp="1"/>
          </p:cNvSpPr>
          <p:nvPr>
            <p:ph type="pic" sz="quarter" idx="19"/>
          </p:nvPr>
        </p:nvSpPr>
        <p:spPr>
          <a:xfrm>
            <a:off x="0" y="6937513"/>
            <a:ext cx="6035040" cy="6858000"/>
          </a:xfrm>
          <a:custGeom>
            <a:avLst/>
            <a:gdLst>
              <a:gd name="connsiteX0" fmla="*/ 0 w 5994401"/>
              <a:gd name="connsiteY0" fmla="*/ 0 h 13716000"/>
              <a:gd name="connsiteX1" fmla="*/ 5994401 w 5994401"/>
              <a:gd name="connsiteY1" fmla="*/ 0 h 13716000"/>
              <a:gd name="connsiteX2" fmla="*/ 5994401 w 5994401"/>
              <a:gd name="connsiteY2" fmla="*/ 13716000 h 13716000"/>
              <a:gd name="connsiteX3" fmla="*/ 0 w 5994401"/>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994401" h="13716000">
                <a:moveTo>
                  <a:pt x="0" y="0"/>
                </a:moveTo>
                <a:lnTo>
                  <a:pt x="5994401" y="0"/>
                </a:lnTo>
                <a:lnTo>
                  <a:pt x="5994401"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263509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759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4">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950958-EFAD-A645-AC2C-68C74F40E04D}"/>
              </a:ext>
            </a:extLst>
          </p:cNvPr>
          <p:cNvPicPr>
            <a:picLocks noChangeAspect="1"/>
          </p:cNvPicPr>
          <p:nvPr/>
        </p:nvPicPr>
        <p:blipFill>
          <a:blip r:embed="rId2"/>
          <a:stretch>
            <a:fillRect/>
          </a:stretch>
        </p:blipFill>
        <p:spPr>
          <a:xfrm>
            <a:off x="1376363" y="894102"/>
            <a:ext cx="5046662" cy="600264"/>
          </a:xfrm>
          <a:prstGeom prst="rect">
            <a:avLst/>
          </a:prstGeom>
        </p:spPr>
      </p:pic>
      <p:pic>
        <p:nvPicPr>
          <p:cNvPr id="3" name="Picture 2">
            <a:extLst>
              <a:ext uri="{FF2B5EF4-FFF2-40B4-BE49-F238E27FC236}">
                <a16:creationId xmlns:a16="http://schemas.microsoft.com/office/drawing/2014/main" id="{91C3647D-5393-4B4F-AC04-2097FAD604D0}"/>
              </a:ext>
            </a:extLst>
          </p:cNvPr>
          <p:cNvPicPr>
            <a:picLocks noChangeAspect="1"/>
          </p:cNvPicPr>
          <p:nvPr userDrawn="1"/>
        </p:nvPicPr>
        <p:blipFill>
          <a:blip r:embed="rId2"/>
          <a:stretch>
            <a:fillRect/>
          </a:stretch>
        </p:blipFill>
        <p:spPr>
          <a:xfrm>
            <a:off x="1376363" y="894102"/>
            <a:ext cx="5046662" cy="600264"/>
          </a:xfrm>
          <a:prstGeom prst="rect">
            <a:avLst/>
          </a:prstGeom>
        </p:spPr>
      </p:pic>
    </p:spTree>
    <p:extLst>
      <p:ext uri="{BB962C8B-B14F-4D97-AF65-F5344CB8AC3E}">
        <p14:creationId xmlns:p14="http://schemas.microsoft.com/office/powerpoint/2010/main" val="96207775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5">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1B54AA-0824-2C4D-AE2C-E4CC6DBF64F3}"/>
              </a:ext>
            </a:extLst>
          </p:cNvPr>
          <p:cNvPicPr>
            <a:picLocks noChangeAspect="1"/>
          </p:cNvPicPr>
          <p:nvPr/>
        </p:nvPicPr>
        <p:blipFill>
          <a:blip r:embed="rId2"/>
          <a:stretch>
            <a:fillRect/>
          </a:stretch>
        </p:blipFill>
        <p:spPr>
          <a:xfrm>
            <a:off x="1376363" y="911036"/>
            <a:ext cx="5046662" cy="600264"/>
          </a:xfrm>
          <a:prstGeom prst="rect">
            <a:avLst/>
          </a:prstGeom>
        </p:spPr>
      </p:pic>
    </p:spTree>
    <p:extLst>
      <p:ext uri="{BB962C8B-B14F-4D97-AF65-F5344CB8AC3E}">
        <p14:creationId xmlns:p14="http://schemas.microsoft.com/office/powerpoint/2010/main" val="1694824652"/>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7">
    <p:spTree>
      <p:nvGrpSpPr>
        <p:cNvPr id="1" name=""/>
        <p:cNvGrpSpPr/>
        <p:nvPr/>
      </p:nvGrpSpPr>
      <p:grpSpPr>
        <a:xfrm>
          <a:off x="0" y="0"/>
          <a:ext cx="0" cy="0"/>
          <a:chOff x="0" y="0"/>
          <a:chExt cx="0" cy="0"/>
        </a:xfrm>
      </p:grpSpPr>
      <p:sp>
        <p:nvSpPr>
          <p:cNvPr id="20" name="Slide Number Placeholder 5"/>
          <p:cNvSpPr txBox="1">
            <a:spLocks/>
          </p:cNvSpPr>
          <p:nvPr/>
        </p:nvSpPr>
        <p:spPr>
          <a:xfrm>
            <a:off x="22772539" y="471223"/>
            <a:ext cx="1295506" cy="656590"/>
          </a:xfrm>
          <a:prstGeom prst="rect">
            <a:avLst/>
          </a:prstGeom>
        </p:spPr>
        <p:txBody>
          <a:bodyPr vert="horz" wrap="none" lIns="243840" tIns="121920" rIns="243840" bIns="1219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0" i="0" smtClean="0">
                <a:solidFill>
                  <a:schemeClr val="tx1"/>
                </a:solidFill>
                <a:latin typeface="Arial" panose="020B0604020202020204" pitchFamily="34" charset="0"/>
                <a:ea typeface="Source Sans Pro" charset="0"/>
                <a:cs typeface="Arial" panose="020B0604020202020204" pitchFamily="34" charset="0"/>
              </a:rPr>
              <a:pPr algn="ctr"/>
              <a:t>‹#›</a:t>
            </a:fld>
            <a:endParaRPr lang="en-US" sz="2400" b="0" i="0" dirty="0">
              <a:solidFill>
                <a:schemeClr val="tx1"/>
              </a:solidFill>
              <a:latin typeface="Arial" panose="020B0604020202020204" pitchFamily="34" charset="0"/>
              <a:ea typeface="Source Sans Pro" charset="0"/>
              <a:cs typeface="Arial" panose="020B0604020202020204" pitchFamily="34" charset="0"/>
            </a:endParaRPr>
          </a:p>
        </p:txBody>
      </p:sp>
      <p:sp>
        <p:nvSpPr>
          <p:cNvPr id="6" name="Picture Placeholder 12"/>
          <p:cNvSpPr>
            <a:spLocks noGrp="1"/>
          </p:cNvSpPr>
          <p:nvPr>
            <p:ph type="pic" sz="quarter" idx="13"/>
          </p:nvPr>
        </p:nvSpPr>
        <p:spPr>
          <a:xfrm>
            <a:off x="17174817" y="4"/>
            <a:ext cx="7209182" cy="6857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8" name="Picture Placeholder 12"/>
          <p:cNvSpPr>
            <a:spLocks noGrp="1"/>
          </p:cNvSpPr>
          <p:nvPr>
            <p:ph type="pic" sz="quarter" idx="14"/>
          </p:nvPr>
        </p:nvSpPr>
        <p:spPr>
          <a:xfrm>
            <a:off x="9965633" y="4"/>
            <a:ext cx="7209182" cy="6857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7" name="Picture Placeholder 12"/>
          <p:cNvSpPr>
            <a:spLocks noGrp="1"/>
          </p:cNvSpPr>
          <p:nvPr>
            <p:ph type="pic" sz="quarter" idx="15"/>
          </p:nvPr>
        </p:nvSpPr>
        <p:spPr>
          <a:xfrm>
            <a:off x="17174817" y="6858000"/>
            <a:ext cx="7209182" cy="6857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9" name="Picture Placeholder 12"/>
          <p:cNvSpPr>
            <a:spLocks noGrp="1"/>
          </p:cNvSpPr>
          <p:nvPr>
            <p:ph type="pic" sz="quarter" idx="16"/>
          </p:nvPr>
        </p:nvSpPr>
        <p:spPr>
          <a:xfrm>
            <a:off x="9965633" y="6858000"/>
            <a:ext cx="7209182" cy="6857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8685702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8">
    <p:spTree>
      <p:nvGrpSpPr>
        <p:cNvPr id="1" name=""/>
        <p:cNvGrpSpPr/>
        <p:nvPr/>
      </p:nvGrpSpPr>
      <p:grpSpPr>
        <a:xfrm>
          <a:off x="0" y="0"/>
          <a:ext cx="0" cy="0"/>
          <a:chOff x="0" y="0"/>
          <a:chExt cx="0" cy="0"/>
        </a:xfrm>
      </p:grpSpPr>
      <p:sp>
        <p:nvSpPr>
          <p:cNvPr id="20" name="Slide Number Placeholder 5"/>
          <p:cNvSpPr txBox="1">
            <a:spLocks/>
          </p:cNvSpPr>
          <p:nvPr/>
        </p:nvSpPr>
        <p:spPr>
          <a:xfrm>
            <a:off x="22772539" y="471223"/>
            <a:ext cx="1295506" cy="656590"/>
          </a:xfrm>
          <a:prstGeom prst="rect">
            <a:avLst/>
          </a:prstGeom>
        </p:spPr>
        <p:txBody>
          <a:bodyPr vert="horz" wrap="none" lIns="243840" tIns="121920" rIns="243840" bIns="1219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0" i="0" smtClean="0">
                <a:solidFill>
                  <a:schemeClr val="tx1"/>
                </a:solidFill>
                <a:latin typeface="Arial" panose="020B0604020202020204" pitchFamily="34" charset="0"/>
                <a:ea typeface="Source Sans Pro" charset="0"/>
                <a:cs typeface="Arial" panose="020B0604020202020204" pitchFamily="34" charset="0"/>
              </a:rPr>
              <a:pPr algn="ctr"/>
              <a:t>‹#›</a:t>
            </a:fld>
            <a:endParaRPr lang="en-US" sz="2400" b="0" i="0" dirty="0">
              <a:solidFill>
                <a:schemeClr val="tx1"/>
              </a:solidFill>
              <a:latin typeface="Arial" panose="020B0604020202020204" pitchFamily="34" charset="0"/>
              <a:ea typeface="Source Sans Pro" charset="0"/>
              <a:cs typeface="Arial" panose="020B0604020202020204" pitchFamily="34" charset="0"/>
            </a:endParaRPr>
          </a:p>
        </p:txBody>
      </p:sp>
      <p:sp>
        <p:nvSpPr>
          <p:cNvPr id="6" name="Picture Placeholder 12"/>
          <p:cNvSpPr>
            <a:spLocks noGrp="1"/>
          </p:cNvSpPr>
          <p:nvPr>
            <p:ph type="pic" sz="quarter" idx="13"/>
          </p:nvPr>
        </p:nvSpPr>
        <p:spPr>
          <a:xfrm>
            <a:off x="17174817" y="3"/>
            <a:ext cx="7209182" cy="1371599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8" name="Picture Placeholder 12"/>
          <p:cNvSpPr>
            <a:spLocks noGrp="1"/>
          </p:cNvSpPr>
          <p:nvPr>
            <p:ph type="pic" sz="quarter" idx="14"/>
          </p:nvPr>
        </p:nvSpPr>
        <p:spPr>
          <a:xfrm>
            <a:off x="9965633" y="3"/>
            <a:ext cx="7209182" cy="1371599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707559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9">
    <p:spTree>
      <p:nvGrpSpPr>
        <p:cNvPr id="1" name=""/>
        <p:cNvGrpSpPr/>
        <p:nvPr/>
      </p:nvGrpSpPr>
      <p:grpSpPr>
        <a:xfrm>
          <a:off x="0" y="0"/>
          <a:ext cx="0" cy="0"/>
          <a:chOff x="0" y="0"/>
          <a:chExt cx="0" cy="0"/>
        </a:xfrm>
      </p:grpSpPr>
      <p:sp>
        <p:nvSpPr>
          <p:cNvPr id="20" name="Slide Number Placeholder 5"/>
          <p:cNvSpPr txBox="1">
            <a:spLocks/>
          </p:cNvSpPr>
          <p:nvPr/>
        </p:nvSpPr>
        <p:spPr>
          <a:xfrm>
            <a:off x="22772539" y="471223"/>
            <a:ext cx="1295506" cy="656590"/>
          </a:xfrm>
          <a:prstGeom prst="rect">
            <a:avLst/>
          </a:prstGeom>
        </p:spPr>
        <p:txBody>
          <a:bodyPr vert="horz" wrap="none" lIns="243840" tIns="121920" rIns="243840" bIns="1219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0" i="0" smtClean="0">
                <a:solidFill>
                  <a:schemeClr val="tx1"/>
                </a:solidFill>
                <a:latin typeface="Arial" panose="020B0604020202020204" pitchFamily="34" charset="0"/>
                <a:ea typeface="Source Sans Pro" charset="0"/>
                <a:cs typeface="Arial" panose="020B0604020202020204" pitchFamily="34" charset="0"/>
              </a:rPr>
              <a:pPr algn="ctr"/>
              <a:t>‹#›</a:t>
            </a:fld>
            <a:endParaRPr lang="en-US" sz="2400" b="0" i="0" dirty="0">
              <a:solidFill>
                <a:schemeClr val="tx1"/>
              </a:solidFill>
              <a:latin typeface="Arial" panose="020B0604020202020204" pitchFamily="34" charset="0"/>
              <a:ea typeface="Source Sans Pro" charset="0"/>
              <a:cs typeface="Arial" panose="020B0604020202020204" pitchFamily="34" charset="0"/>
            </a:endParaRPr>
          </a:p>
        </p:txBody>
      </p:sp>
      <p:sp>
        <p:nvSpPr>
          <p:cNvPr id="6" name="Picture Placeholder 12"/>
          <p:cNvSpPr>
            <a:spLocks noGrp="1"/>
          </p:cNvSpPr>
          <p:nvPr>
            <p:ph type="pic" sz="quarter" idx="13"/>
          </p:nvPr>
        </p:nvSpPr>
        <p:spPr>
          <a:xfrm>
            <a:off x="17174817" y="4"/>
            <a:ext cx="7209182" cy="4571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8" name="Picture Placeholder 12"/>
          <p:cNvSpPr>
            <a:spLocks noGrp="1"/>
          </p:cNvSpPr>
          <p:nvPr>
            <p:ph type="pic" sz="quarter" idx="14"/>
          </p:nvPr>
        </p:nvSpPr>
        <p:spPr>
          <a:xfrm>
            <a:off x="9965633" y="4"/>
            <a:ext cx="7209182" cy="4571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19" name="Picture Placeholder 12"/>
          <p:cNvSpPr>
            <a:spLocks noGrp="1"/>
          </p:cNvSpPr>
          <p:nvPr>
            <p:ph type="pic" sz="quarter" idx="15"/>
          </p:nvPr>
        </p:nvSpPr>
        <p:spPr>
          <a:xfrm>
            <a:off x="17174817" y="4572002"/>
            <a:ext cx="7209182" cy="4571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21" name="Picture Placeholder 12"/>
          <p:cNvSpPr>
            <a:spLocks noGrp="1"/>
          </p:cNvSpPr>
          <p:nvPr>
            <p:ph type="pic" sz="quarter" idx="16"/>
          </p:nvPr>
        </p:nvSpPr>
        <p:spPr>
          <a:xfrm>
            <a:off x="9965633" y="4572002"/>
            <a:ext cx="7209182" cy="4571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22" name="Picture Placeholder 12"/>
          <p:cNvSpPr>
            <a:spLocks noGrp="1"/>
          </p:cNvSpPr>
          <p:nvPr>
            <p:ph type="pic" sz="quarter" idx="17"/>
          </p:nvPr>
        </p:nvSpPr>
        <p:spPr>
          <a:xfrm>
            <a:off x="17174817" y="9144004"/>
            <a:ext cx="7209182" cy="4571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23" name="Picture Placeholder 12"/>
          <p:cNvSpPr>
            <a:spLocks noGrp="1"/>
          </p:cNvSpPr>
          <p:nvPr>
            <p:ph type="pic" sz="quarter" idx="18"/>
          </p:nvPr>
        </p:nvSpPr>
        <p:spPr>
          <a:xfrm>
            <a:off x="9965633" y="9144004"/>
            <a:ext cx="7209182" cy="4571996"/>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927133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40">
    <p:spTree>
      <p:nvGrpSpPr>
        <p:cNvPr id="1" name=""/>
        <p:cNvGrpSpPr/>
        <p:nvPr/>
      </p:nvGrpSpPr>
      <p:grpSpPr>
        <a:xfrm>
          <a:off x="0" y="0"/>
          <a:ext cx="0" cy="0"/>
          <a:chOff x="0" y="0"/>
          <a:chExt cx="0" cy="0"/>
        </a:xfrm>
      </p:grpSpPr>
      <p:sp>
        <p:nvSpPr>
          <p:cNvPr id="20" name="Slide Number Placeholder 5"/>
          <p:cNvSpPr txBox="1">
            <a:spLocks/>
          </p:cNvSpPr>
          <p:nvPr/>
        </p:nvSpPr>
        <p:spPr>
          <a:xfrm>
            <a:off x="22772539" y="471223"/>
            <a:ext cx="1295506" cy="656590"/>
          </a:xfrm>
          <a:prstGeom prst="rect">
            <a:avLst/>
          </a:prstGeom>
        </p:spPr>
        <p:txBody>
          <a:bodyPr vert="horz" wrap="none" lIns="243840" tIns="121920" rIns="243840" bIns="1219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0" i="0" smtClean="0">
                <a:solidFill>
                  <a:schemeClr val="tx1"/>
                </a:solidFill>
                <a:latin typeface="Arial" panose="020B0604020202020204" pitchFamily="34" charset="0"/>
                <a:ea typeface="Source Sans Pro" charset="0"/>
                <a:cs typeface="Arial" panose="020B0604020202020204" pitchFamily="34" charset="0"/>
              </a:rPr>
              <a:pPr algn="ctr"/>
              <a:t>‹#›</a:t>
            </a:fld>
            <a:endParaRPr lang="en-US" sz="2400" b="0" i="0" dirty="0">
              <a:solidFill>
                <a:schemeClr val="tx1"/>
              </a:solidFill>
              <a:latin typeface="Arial" panose="020B0604020202020204" pitchFamily="34" charset="0"/>
              <a:ea typeface="Source Sans Pro" charset="0"/>
              <a:cs typeface="Arial" panose="020B0604020202020204" pitchFamily="34" charset="0"/>
            </a:endParaRPr>
          </a:p>
        </p:txBody>
      </p:sp>
      <p:sp>
        <p:nvSpPr>
          <p:cNvPr id="6" name="Picture Placeholder 12"/>
          <p:cNvSpPr>
            <a:spLocks noGrp="1"/>
          </p:cNvSpPr>
          <p:nvPr>
            <p:ph type="pic" sz="quarter" idx="13"/>
          </p:nvPr>
        </p:nvSpPr>
        <p:spPr>
          <a:xfrm>
            <a:off x="17174817" y="3"/>
            <a:ext cx="7209182" cy="1371599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8" name="Picture Placeholder 12"/>
          <p:cNvSpPr>
            <a:spLocks noGrp="1"/>
          </p:cNvSpPr>
          <p:nvPr>
            <p:ph type="pic" sz="quarter" idx="14"/>
          </p:nvPr>
        </p:nvSpPr>
        <p:spPr>
          <a:xfrm>
            <a:off x="1" y="3"/>
            <a:ext cx="7209182" cy="1371599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1817386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0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D6673C-5208-4981-AA0F-647CA79E5402}"/>
              </a:ext>
            </a:extLst>
          </p:cNvPr>
          <p:cNvSpPr>
            <a:spLocks noGrp="1"/>
          </p:cNvSpPr>
          <p:nvPr>
            <p:ph type="pic" sz="quarter" idx="10"/>
          </p:nvPr>
        </p:nvSpPr>
        <p:spPr>
          <a:xfrm>
            <a:off x="6676572" y="0"/>
            <a:ext cx="15602856" cy="13716000"/>
          </a:xfrm>
          <a:custGeom>
            <a:avLst/>
            <a:gdLst>
              <a:gd name="connsiteX0" fmla="*/ 0 w 15602856"/>
              <a:gd name="connsiteY0" fmla="*/ 0 h 13716000"/>
              <a:gd name="connsiteX1" fmla="*/ 15602856 w 15602856"/>
              <a:gd name="connsiteY1" fmla="*/ 0 h 13716000"/>
              <a:gd name="connsiteX2" fmla="*/ 15602856 w 15602856"/>
              <a:gd name="connsiteY2" fmla="*/ 13716000 h 13716000"/>
              <a:gd name="connsiteX3" fmla="*/ 0 w 1560285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5602856" h="13716000">
                <a:moveTo>
                  <a:pt x="0" y="0"/>
                </a:moveTo>
                <a:lnTo>
                  <a:pt x="15602856" y="0"/>
                </a:lnTo>
                <a:lnTo>
                  <a:pt x="15602856"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2448630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1">
    <p:spTree>
      <p:nvGrpSpPr>
        <p:cNvPr id="1" name=""/>
        <p:cNvGrpSpPr/>
        <p:nvPr/>
      </p:nvGrpSpPr>
      <p:grpSpPr>
        <a:xfrm>
          <a:off x="0" y="0"/>
          <a:ext cx="0" cy="0"/>
          <a:chOff x="0" y="0"/>
          <a:chExt cx="0" cy="0"/>
        </a:xfrm>
      </p:grpSpPr>
      <p:sp>
        <p:nvSpPr>
          <p:cNvPr id="6" name="Picture Placeholder 12"/>
          <p:cNvSpPr>
            <a:spLocks noGrp="1"/>
          </p:cNvSpPr>
          <p:nvPr>
            <p:ph type="pic" sz="quarter" idx="14"/>
          </p:nvPr>
        </p:nvSpPr>
        <p:spPr>
          <a:xfrm>
            <a:off x="4439475" y="1371602"/>
            <a:ext cx="16035134" cy="8567528"/>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699047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44">
    <p:spTree>
      <p:nvGrpSpPr>
        <p:cNvPr id="1" name=""/>
        <p:cNvGrpSpPr/>
        <p:nvPr/>
      </p:nvGrpSpPr>
      <p:grpSpPr>
        <a:xfrm>
          <a:off x="0" y="0"/>
          <a:ext cx="0" cy="0"/>
          <a:chOff x="0" y="0"/>
          <a:chExt cx="0" cy="0"/>
        </a:xfrm>
      </p:grpSpPr>
      <p:sp>
        <p:nvSpPr>
          <p:cNvPr id="11" name="Picture Placeholder 8"/>
          <p:cNvSpPr>
            <a:spLocks noGrp="1"/>
          </p:cNvSpPr>
          <p:nvPr>
            <p:ph type="pic" sz="quarter" idx="16"/>
          </p:nvPr>
        </p:nvSpPr>
        <p:spPr>
          <a:xfrm>
            <a:off x="0" y="0"/>
            <a:ext cx="24383999" cy="6858000"/>
          </a:xfrm>
          <a:prstGeom prst="rect">
            <a:avLst/>
          </a:prstGeom>
          <a:gradFill>
            <a:gsLst>
              <a:gs pos="0">
                <a:schemeClr val="bg1">
                  <a:lumMod val="85000"/>
                </a:schemeClr>
              </a:gs>
              <a:gs pos="99000">
                <a:schemeClr val="bg1">
                  <a:lumMod val="75000"/>
                </a:schemeClr>
              </a:gs>
            </a:gsLst>
            <a:lin ang="5400000" scaled="1"/>
          </a:gradFill>
          <a:ln>
            <a:noFill/>
          </a:ln>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3948244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45">
    <p:spTree>
      <p:nvGrpSpPr>
        <p:cNvPr id="1" name=""/>
        <p:cNvGrpSpPr/>
        <p:nvPr/>
      </p:nvGrpSpPr>
      <p:grpSpPr>
        <a:xfrm>
          <a:off x="0" y="0"/>
          <a:ext cx="0" cy="0"/>
          <a:chOff x="0" y="0"/>
          <a:chExt cx="0" cy="0"/>
        </a:xfrm>
      </p:grpSpPr>
      <p:sp>
        <p:nvSpPr>
          <p:cNvPr id="15" name="Picture Placeholder 4"/>
          <p:cNvSpPr>
            <a:spLocks noGrp="1"/>
          </p:cNvSpPr>
          <p:nvPr>
            <p:ph type="pic" sz="quarter" idx="15"/>
          </p:nvPr>
        </p:nvSpPr>
        <p:spPr>
          <a:xfrm>
            <a:off x="11089238" y="6633394"/>
            <a:ext cx="4229492" cy="7438576"/>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16" name="Picture Placeholder 4"/>
          <p:cNvSpPr>
            <a:spLocks noGrp="1"/>
          </p:cNvSpPr>
          <p:nvPr>
            <p:ph type="pic" sz="quarter" idx="16"/>
          </p:nvPr>
        </p:nvSpPr>
        <p:spPr>
          <a:xfrm>
            <a:off x="14391238" y="4626422"/>
            <a:ext cx="4229492" cy="7438576"/>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17" name="Picture Placeholder 4"/>
          <p:cNvSpPr>
            <a:spLocks noGrp="1"/>
          </p:cNvSpPr>
          <p:nvPr>
            <p:ph type="pic" sz="quarter" idx="17"/>
          </p:nvPr>
        </p:nvSpPr>
        <p:spPr>
          <a:xfrm>
            <a:off x="17667838" y="2721050"/>
            <a:ext cx="4229492" cy="7438576"/>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18" name="Picture Placeholder 4"/>
          <p:cNvSpPr>
            <a:spLocks noGrp="1"/>
          </p:cNvSpPr>
          <p:nvPr>
            <p:ph type="pic" sz="quarter" idx="18"/>
          </p:nvPr>
        </p:nvSpPr>
        <p:spPr>
          <a:xfrm>
            <a:off x="20947680" y="810230"/>
            <a:ext cx="4229492" cy="7438576"/>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19" name="Picture Placeholder 4"/>
          <p:cNvSpPr>
            <a:spLocks noGrp="1"/>
          </p:cNvSpPr>
          <p:nvPr>
            <p:ph type="pic" sz="quarter" idx="19"/>
          </p:nvPr>
        </p:nvSpPr>
        <p:spPr>
          <a:xfrm>
            <a:off x="19919890" y="7820630"/>
            <a:ext cx="4229492" cy="7438576"/>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20" name="Picture Placeholder 4"/>
          <p:cNvSpPr>
            <a:spLocks noGrp="1"/>
          </p:cNvSpPr>
          <p:nvPr>
            <p:ph type="pic" sz="quarter" idx="20"/>
          </p:nvPr>
        </p:nvSpPr>
        <p:spPr>
          <a:xfrm>
            <a:off x="12113786" y="-486044"/>
            <a:ext cx="4229492" cy="7438576"/>
          </a:xfrm>
          <a:prstGeom prst="rect">
            <a:avLst/>
          </a:prstGeom>
          <a:gradFill>
            <a:gsLst>
              <a:gs pos="0">
                <a:schemeClr val="bg1">
                  <a:lumMod val="85000"/>
                </a:schemeClr>
              </a:gs>
              <a:gs pos="99000">
                <a:schemeClr val="bg1">
                  <a:lumMod val="75000"/>
                </a:schemeClr>
              </a:gs>
            </a:gsLst>
            <a:lin ang="5400000" scaled="1"/>
          </a:gradFill>
          <a:ln>
            <a:noFill/>
          </a:ln>
          <a:effectLst>
            <a:outerShdw blurRad="38100" dist="152400" dir="8100000" algn="tr" rotWithShape="0">
              <a:prstClr val="black">
                <a:alpha val="10000"/>
              </a:prstClr>
            </a:outerShdw>
          </a:effectLst>
          <a:scene3d>
            <a:camera prst="isometricTopUp"/>
            <a:lightRig rig="threePt" dir="t"/>
          </a:scene3d>
        </p:spPr>
        <p:txBody>
          <a:bodyPr wrap="square" anchor="ctr">
            <a:no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39212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6">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15160387" y="415616"/>
            <a:ext cx="5833192" cy="583319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11" name="Picture Placeholder 7"/>
          <p:cNvSpPr>
            <a:spLocks noGrp="1"/>
          </p:cNvSpPr>
          <p:nvPr>
            <p:ph type="pic" sz="quarter" idx="14"/>
          </p:nvPr>
        </p:nvSpPr>
        <p:spPr>
          <a:xfrm>
            <a:off x="16016980" y="8173482"/>
            <a:ext cx="4976599" cy="4976599"/>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
        <p:nvSpPr>
          <p:cNvPr id="12" name="Picture Placeholder 7"/>
          <p:cNvSpPr>
            <a:spLocks noGrp="1"/>
          </p:cNvSpPr>
          <p:nvPr>
            <p:ph type="pic" sz="quarter" idx="15"/>
          </p:nvPr>
        </p:nvSpPr>
        <p:spPr>
          <a:xfrm>
            <a:off x="18354978" y="3054218"/>
            <a:ext cx="7580652" cy="7580652"/>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0381848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bg>
      <p:bgPr>
        <a:solidFill>
          <a:srgbClr val="BF57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C7962-A054-9444-A1A9-C47A5F1224AB}"/>
              </a:ext>
            </a:extLst>
          </p:cNvPr>
          <p:cNvPicPr>
            <a:picLocks noChangeAspect="1"/>
          </p:cNvPicPr>
          <p:nvPr/>
        </p:nvPicPr>
        <p:blipFill>
          <a:blip r:embed="rId2"/>
          <a:stretch>
            <a:fillRect/>
          </a:stretch>
        </p:blipFill>
        <p:spPr>
          <a:xfrm>
            <a:off x="6802508" y="6172936"/>
            <a:ext cx="11519211" cy="1370127"/>
          </a:xfrm>
          <a:prstGeom prst="rect">
            <a:avLst/>
          </a:prstGeom>
        </p:spPr>
      </p:pic>
      <p:pic>
        <p:nvPicPr>
          <p:cNvPr id="4" name="Picture 3">
            <a:extLst>
              <a:ext uri="{FF2B5EF4-FFF2-40B4-BE49-F238E27FC236}">
                <a16:creationId xmlns:a16="http://schemas.microsoft.com/office/drawing/2014/main" id="{8D68E42B-9E8B-034B-A300-D5E598887378}"/>
              </a:ext>
            </a:extLst>
          </p:cNvPr>
          <p:cNvPicPr>
            <a:picLocks noChangeAspect="1"/>
          </p:cNvPicPr>
          <p:nvPr userDrawn="1"/>
        </p:nvPicPr>
        <p:blipFill>
          <a:blip r:embed="rId2"/>
          <a:stretch>
            <a:fillRect/>
          </a:stretch>
        </p:blipFill>
        <p:spPr>
          <a:xfrm>
            <a:off x="6802508" y="6172936"/>
            <a:ext cx="11519211" cy="1370127"/>
          </a:xfrm>
          <a:prstGeom prst="rect">
            <a:avLst/>
          </a:prstGeom>
        </p:spPr>
      </p:pic>
    </p:spTree>
    <p:extLst>
      <p:ext uri="{BB962C8B-B14F-4D97-AF65-F5344CB8AC3E}">
        <p14:creationId xmlns:p14="http://schemas.microsoft.com/office/powerpoint/2010/main" val="3353810065"/>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08">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B042981-BDBC-43CE-A47D-094C74F99656}"/>
              </a:ext>
            </a:extLst>
          </p:cNvPr>
          <p:cNvSpPr>
            <a:spLocks noGrp="1"/>
          </p:cNvSpPr>
          <p:nvPr>
            <p:ph type="pic" sz="quarter" idx="10"/>
          </p:nvPr>
        </p:nvSpPr>
        <p:spPr>
          <a:xfrm>
            <a:off x="12560968" y="1951390"/>
            <a:ext cx="9782777" cy="10205413"/>
          </a:xfrm>
          <a:custGeom>
            <a:avLst/>
            <a:gdLst>
              <a:gd name="connsiteX0" fmla="*/ 0 w 12990286"/>
              <a:gd name="connsiteY0" fmla="*/ 0 h 13716000"/>
              <a:gd name="connsiteX1" fmla="*/ 12990286 w 12990286"/>
              <a:gd name="connsiteY1" fmla="*/ 0 h 13716000"/>
              <a:gd name="connsiteX2" fmla="*/ 12990286 w 12990286"/>
              <a:gd name="connsiteY2" fmla="*/ 13716000 h 13716000"/>
              <a:gd name="connsiteX3" fmla="*/ 0 w 129902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990286" h="13716000">
                <a:moveTo>
                  <a:pt x="0" y="0"/>
                </a:moveTo>
                <a:lnTo>
                  <a:pt x="12990286" y="0"/>
                </a:lnTo>
                <a:lnTo>
                  <a:pt x="12990286"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312323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08">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B042981-BDBC-43CE-A47D-094C74F99656}"/>
              </a:ext>
            </a:extLst>
          </p:cNvPr>
          <p:cNvSpPr>
            <a:spLocks noGrp="1"/>
          </p:cNvSpPr>
          <p:nvPr>
            <p:ph type="pic" sz="quarter" idx="10"/>
          </p:nvPr>
        </p:nvSpPr>
        <p:spPr>
          <a:xfrm>
            <a:off x="12560968" y="6400800"/>
            <a:ext cx="9782777" cy="5756003"/>
          </a:xfrm>
          <a:custGeom>
            <a:avLst/>
            <a:gdLst>
              <a:gd name="connsiteX0" fmla="*/ 0 w 12990286"/>
              <a:gd name="connsiteY0" fmla="*/ 0 h 13716000"/>
              <a:gd name="connsiteX1" fmla="*/ 12990286 w 12990286"/>
              <a:gd name="connsiteY1" fmla="*/ 0 h 13716000"/>
              <a:gd name="connsiteX2" fmla="*/ 12990286 w 12990286"/>
              <a:gd name="connsiteY2" fmla="*/ 13716000 h 13716000"/>
              <a:gd name="connsiteX3" fmla="*/ 0 w 129902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990286" h="13716000">
                <a:moveTo>
                  <a:pt x="0" y="0"/>
                </a:moveTo>
                <a:lnTo>
                  <a:pt x="12990286" y="0"/>
                </a:lnTo>
                <a:lnTo>
                  <a:pt x="12990286"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3" name="Picture Placeholder 2">
            <a:extLst>
              <a:ext uri="{FF2B5EF4-FFF2-40B4-BE49-F238E27FC236}">
                <a16:creationId xmlns:a16="http://schemas.microsoft.com/office/drawing/2014/main" id="{DEA3428B-BAAF-D24A-813C-EFE1B7B049E5}"/>
              </a:ext>
            </a:extLst>
          </p:cNvPr>
          <p:cNvSpPr>
            <a:spLocks noGrp="1"/>
          </p:cNvSpPr>
          <p:nvPr>
            <p:ph type="pic" sz="quarter" idx="11"/>
          </p:nvPr>
        </p:nvSpPr>
        <p:spPr>
          <a:xfrm>
            <a:off x="1512888" y="6405189"/>
            <a:ext cx="9782777" cy="5751885"/>
          </a:xfrm>
          <a:prstGeom prst="rect">
            <a:avLst/>
          </a:prstGeom>
          <a:solidFill>
            <a:schemeClr val="bg1">
              <a:lumMod val="75000"/>
            </a:schemeClr>
          </a:solidFill>
        </p:spPr>
        <p:txBody>
          <a:bodyPr wrap="square">
            <a:noAutofit/>
          </a:bodyPr>
          <a:lstStyle>
            <a:lvl1pPr>
              <a:defRPr lang="en-US" sz="2800" b="1" i="0">
                <a:solidFill>
                  <a:srgbClr val="000000"/>
                </a:solidFill>
                <a:latin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39913755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01 Full Page Photo">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72113C65-304B-4938-9720-CF75A6A3DAE6}"/>
              </a:ext>
            </a:extLst>
          </p:cNvPr>
          <p:cNvSpPr>
            <a:spLocks noGrp="1"/>
          </p:cNvSpPr>
          <p:nvPr>
            <p:ph type="pic" sz="quarter" idx="10"/>
          </p:nvPr>
        </p:nvSpPr>
        <p:spPr>
          <a:xfrm>
            <a:off x="0" y="0"/>
            <a:ext cx="24384000" cy="13716000"/>
          </a:xfrm>
          <a:custGeom>
            <a:avLst/>
            <a:gdLst>
              <a:gd name="connsiteX0" fmla="*/ 0 w 8656549"/>
              <a:gd name="connsiteY0" fmla="*/ 0 h 11995481"/>
              <a:gd name="connsiteX1" fmla="*/ 8656549 w 8656549"/>
              <a:gd name="connsiteY1" fmla="*/ 0 h 11995481"/>
              <a:gd name="connsiteX2" fmla="*/ 8656549 w 8656549"/>
              <a:gd name="connsiteY2" fmla="*/ 11995481 h 11995481"/>
              <a:gd name="connsiteX3" fmla="*/ 0 w 8656549"/>
              <a:gd name="connsiteY3" fmla="*/ 11995481 h 11995481"/>
            </a:gdLst>
            <a:ahLst/>
            <a:cxnLst>
              <a:cxn ang="0">
                <a:pos x="connsiteX0" y="connsiteY0"/>
              </a:cxn>
              <a:cxn ang="0">
                <a:pos x="connsiteX1" y="connsiteY1"/>
              </a:cxn>
              <a:cxn ang="0">
                <a:pos x="connsiteX2" y="connsiteY2"/>
              </a:cxn>
              <a:cxn ang="0">
                <a:pos x="connsiteX3" y="connsiteY3"/>
              </a:cxn>
            </a:cxnLst>
            <a:rect l="l" t="t" r="r" b="b"/>
            <a:pathLst>
              <a:path w="8656549" h="11995481">
                <a:moveTo>
                  <a:pt x="0" y="0"/>
                </a:moveTo>
                <a:lnTo>
                  <a:pt x="8656549" y="0"/>
                </a:lnTo>
                <a:lnTo>
                  <a:pt x="8656549" y="11995481"/>
                </a:lnTo>
                <a:lnTo>
                  <a:pt x="0" y="11995481"/>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Tree>
    <p:extLst>
      <p:ext uri="{BB962C8B-B14F-4D97-AF65-F5344CB8AC3E}">
        <p14:creationId xmlns:p14="http://schemas.microsoft.com/office/powerpoint/2010/main" val="17652877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0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C458EC-46C9-44B1-A20D-600B32CDEAE0}"/>
              </a:ext>
            </a:extLst>
          </p:cNvPr>
          <p:cNvSpPr>
            <a:spLocks noGrp="1"/>
          </p:cNvSpPr>
          <p:nvPr>
            <p:ph type="pic" sz="quarter" idx="10"/>
          </p:nvPr>
        </p:nvSpPr>
        <p:spPr>
          <a:xfrm>
            <a:off x="14509561" y="1582057"/>
            <a:ext cx="8348871" cy="10551886"/>
          </a:xfrm>
          <a:custGeom>
            <a:avLst/>
            <a:gdLst>
              <a:gd name="connsiteX0" fmla="*/ 0 w 8348871"/>
              <a:gd name="connsiteY0" fmla="*/ 0 h 10551886"/>
              <a:gd name="connsiteX1" fmla="*/ 8348871 w 8348871"/>
              <a:gd name="connsiteY1" fmla="*/ 0 h 10551886"/>
              <a:gd name="connsiteX2" fmla="*/ 8348871 w 8348871"/>
              <a:gd name="connsiteY2" fmla="*/ 10551886 h 10551886"/>
              <a:gd name="connsiteX3" fmla="*/ 0 w 8348871"/>
              <a:gd name="connsiteY3" fmla="*/ 10551886 h 10551886"/>
            </a:gdLst>
            <a:ahLst/>
            <a:cxnLst>
              <a:cxn ang="0">
                <a:pos x="connsiteX0" y="connsiteY0"/>
              </a:cxn>
              <a:cxn ang="0">
                <a:pos x="connsiteX1" y="connsiteY1"/>
              </a:cxn>
              <a:cxn ang="0">
                <a:pos x="connsiteX2" y="connsiteY2"/>
              </a:cxn>
              <a:cxn ang="0">
                <a:pos x="connsiteX3" y="connsiteY3"/>
              </a:cxn>
            </a:cxnLst>
            <a:rect l="l" t="t" r="r" b="b"/>
            <a:pathLst>
              <a:path w="8348871" h="10551886">
                <a:moveTo>
                  <a:pt x="0" y="0"/>
                </a:moveTo>
                <a:lnTo>
                  <a:pt x="8348871" y="0"/>
                </a:lnTo>
                <a:lnTo>
                  <a:pt x="8348871" y="10551886"/>
                </a:lnTo>
                <a:lnTo>
                  <a:pt x="0" y="10551886"/>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5" name="TextBox 4">
            <a:extLst>
              <a:ext uri="{FF2B5EF4-FFF2-40B4-BE49-F238E27FC236}">
                <a16:creationId xmlns:a16="http://schemas.microsoft.com/office/drawing/2014/main" id="{F6911BF0-FB24-5F40-A2A1-267413685719}"/>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ENGINEERING</a:t>
            </a:r>
          </a:p>
        </p:txBody>
      </p:sp>
    </p:spTree>
    <p:extLst>
      <p:ext uri="{BB962C8B-B14F-4D97-AF65-F5344CB8AC3E}">
        <p14:creationId xmlns:p14="http://schemas.microsoft.com/office/powerpoint/2010/main" val="15768011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0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0EFCCB-15F6-4FD6-AFD9-D2EEF0EE3C98}"/>
              </a:ext>
            </a:extLst>
          </p:cNvPr>
          <p:cNvSpPr>
            <a:spLocks noGrp="1"/>
          </p:cNvSpPr>
          <p:nvPr>
            <p:ph type="pic" sz="quarter" idx="10"/>
          </p:nvPr>
        </p:nvSpPr>
        <p:spPr>
          <a:xfrm>
            <a:off x="15486744" y="2"/>
            <a:ext cx="8897256" cy="1371599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4" name="TextBox 3">
            <a:extLst>
              <a:ext uri="{FF2B5EF4-FFF2-40B4-BE49-F238E27FC236}">
                <a16:creationId xmlns:a16="http://schemas.microsoft.com/office/drawing/2014/main" id="{36B8B2C8-1045-634B-AD89-60BCABADEF0D}"/>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ENGINEERING</a:t>
            </a:r>
          </a:p>
        </p:txBody>
      </p:sp>
    </p:spTree>
    <p:extLst>
      <p:ext uri="{BB962C8B-B14F-4D97-AF65-F5344CB8AC3E}">
        <p14:creationId xmlns:p14="http://schemas.microsoft.com/office/powerpoint/2010/main" val="3027750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04">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3538ECA-E0A9-4D6C-9D48-69A0C86E65CC}"/>
              </a:ext>
            </a:extLst>
          </p:cNvPr>
          <p:cNvSpPr>
            <a:spLocks noGrp="1"/>
          </p:cNvSpPr>
          <p:nvPr>
            <p:ph type="pic" sz="quarter" idx="10"/>
          </p:nvPr>
        </p:nvSpPr>
        <p:spPr>
          <a:xfrm>
            <a:off x="2104570" y="0"/>
            <a:ext cx="22279428" cy="13716000"/>
          </a:xfrm>
          <a:custGeom>
            <a:avLst/>
            <a:gdLst>
              <a:gd name="connsiteX0" fmla="*/ 0 w 22279428"/>
              <a:gd name="connsiteY0" fmla="*/ 0 h 13716000"/>
              <a:gd name="connsiteX1" fmla="*/ 22279428 w 22279428"/>
              <a:gd name="connsiteY1" fmla="*/ 0 h 13716000"/>
              <a:gd name="connsiteX2" fmla="*/ 22279428 w 22279428"/>
              <a:gd name="connsiteY2" fmla="*/ 13716000 h 13716000"/>
              <a:gd name="connsiteX3" fmla="*/ 0 w 22279428"/>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2279428" h="13716000">
                <a:moveTo>
                  <a:pt x="0" y="0"/>
                </a:moveTo>
                <a:lnTo>
                  <a:pt x="22279428" y="0"/>
                </a:lnTo>
                <a:lnTo>
                  <a:pt x="22279428" y="13716000"/>
                </a:lnTo>
                <a:lnTo>
                  <a:pt x="0" y="1371600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326186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05-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0EFCCB-15F6-4FD6-AFD9-D2EEF0EE3C98}"/>
              </a:ext>
            </a:extLst>
          </p:cNvPr>
          <p:cNvSpPr>
            <a:spLocks noGrp="1"/>
          </p:cNvSpPr>
          <p:nvPr>
            <p:ph type="pic" sz="quarter" idx="10"/>
          </p:nvPr>
        </p:nvSpPr>
        <p:spPr>
          <a:xfrm>
            <a:off x="15486744" y="9541567"/>
            <a:ext cx="8897256" cy="4174434"/>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6" name="Freeform: Shape 4">
            <a:extLst>
              <a:ext uri="{FF2B5EF4-FFF2-40B4-BE49-F238E27FC236}">
                <a16:creationId xmlns:a16="http://schemas.microsoft.com/office/drawing/2014/main" id="{8111D5B9-F686-8B42-830F-41BE0A588640}"/>
              </a:ext>
            </a:extLst>
          </p:cNvPr>
          <p:cNvSpPr>
            <a:spLocks noGrp="1"/>
          </p:cNvSpPr>
          <p:nvPr>
            <p:ph type="pic" sz="quarter" idx="11"/>
          </p:nvPr>
        </p:nvSpPr>
        <p:spPr>
          <a:xfrm>
            <a:off x="15486744" y="0"/>
            <a:ext cx="4451152" cy="526773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7" name="Freeform: Shape 4">
            <a:extLst>
              <a:ext uri="{FF2B5EF4-FFF2-40B4-BE49-F238E27FC236}">
                <a16:creationId xmlns:a16="http://schemas.microsoft.com/office/drawing/2014/main" id="{A7871AEE-7C0B-4342-BDBE-1758B9CEA128}"/>
              </a:ext>
            </a:extLst>
          </p:cNvPr>
          <p:cNvSpPr>
            <a:spLocks noGrp="1"/>
          </p:cNvSpPr>
          <p:nvPr>
            <p:ph type="pic" sz="quarter" idx="12"/>
          </p:nvPr>
        </p:nvSpPr>
        <p:spPr>
          <a:xfrm>
            <a:off x="15484220" y="5426764"/>
            <a:ext cx="4451152" cy="3995531"/>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9" name="Freeform: Shape 4">
            <a:extLst>
              <a:ext uri="{FF2B5EF4-FFF2-40B4-BE49-F238E27FC236}">
                <a16:creationId xmlns:a16="http://schemas.microsoft.com/office/drawing/2014/main" id="{65BFDE83-150B-F940-ADEE-5193AA5AEFBF}"/>
              </a:ext>
            </a:extLst>
          </p:cNvPr>
          <p:cNvSpPr>
            <a:spLocks noGrp="1"/>
          </p:cNvSpPr>
          <p:nvPr>
            <p:ph type="pic" sz="quarter" idx="14"/>
          </p:nvPr>
        </p:nvSpPr>
        <p:spPr>
          <a:xfrm>
            <a:off x="20056220" y="0"/>
            <a:ext cx="4327780" cy="3995531"/>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10" name="Freeform: Shape 4">
            <a:extLst>
              <a:ext uri="{FF2B5EF4-FFF2-40B4-BE49-F238E27FC236}">
                <a16:creationId xmlns:a16="http://schemas.microsoft.com/office/drawing/2014/main" id="{1D54248C-1DD1-FB48-B7A9-E66EC682C917}"/>
              </a:ext>
            </a:extLst>
          </p:cNvPr>
          <p:cNvSpPr>
            <a:spLocks noGrp="1"/>
          </p:cNvSpPr>
          <p:nvPr>
            <p:ph type="pic" sz="quarter" idx="15"/>
          </p:nvPr>
        </p:nvSpPr>
        <p:spPr>
          <a:xfrm>
            <a:off x="20058744" y="4154556"/>
            <a:ext cx="4325256" cy="526773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8" name="TextBox 7">
            <a:extLst>
              <a:ext uri="{FF2B5EF4-FFF2-40B4-BE49-F238E27FC236}">
                <a16:creationId xmlns:a16="http://schemas.microsoft.com/office/drawing/2014/main" id="{9A1675C5-0D69-7D4A-ADE8-4B85B99E1638}"/>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ENGINEERING</a:t>
            </a:r>
          </a:p>
        </p:txBody>
      </p:sp>
    </p:spTree>
    <p:extLst>
      <p:ext uri="{BB962C8B-B14F-4D97-AF65-F5344CB8AC3E}">
        <p14:creationId xmlns:p14="http://schemas.microsoft.com/office/powerpoint/2010/main" val="36508158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7">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5CD80713-3460-6C4D-98D3-7FCCBBC24FDE}"/>
              </a:ext>
            </a:extLst>
          </p:cNvPr>
          <p:cNvSpPr>
            <a:spLocks noGrp="1"/>
          </p:cNvSpPr>
          <p:nvPr>
            <p:ph type="pic" sz="quarter" idx="13"/>
          </p:nvPr>
        </p:nvSpPr>
        <p:spPr>
          <a:xfrm>
            <a:off x="0" y="0"/>
            <a:ext cx="9736347" cy="13715999"/>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4" name="Freeform: Shape 6">
            <a:extLst>
              <a:ext uri="{FF2B5EF4-FFF2-40B4-BE49-F238E27FC236}">
                <a16:creationId xmlns:a16="http://schemas.microsoft.com/office/drawing/2014/main" id="{9AA4A9DC-0123-D64E-A0F8-15D3CF3D50B3}"/>
              </a:ext>
            </a:extLst>
          </p:cNvPr>
          <p:cNvSpPr>
            <a:spLocks noGrp="1"/>
          </p:cNvSpPr>
          <p:nvPr>
            <p:ph type="pic" sz="quarter" idx="14"/>
          </p:nvPr>
        </p:nvSpPr>
        <p:spPr>
          <a:xfrm>
            <a:off x="14647652" y="0"/>
            <a:ext cx="9736347" cy="6858000"/>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5" name="Freeform: Shape 6">
            <a:extLst>
              <a:ext uri="{FF2B5EF4-FFF2-40B4-BE49-F238E27FC236}">
                <a16:creationId xmlns:a16="http://schemas.microsoft.com/office/drawing/2014/main" id="{552E2F90-47E9-FC42-8E69-E94310D5A58D}"/>
              </a:ext>
            </a:extLst>
          </p:cNvPr>
          <p:cNvSpPr>
            <a:spLocks noGrp="1"/>
          </p:cNvSpPr>
          <p:nvPr>
            <p:ph type="pic" sz="quarter" idx="15"/>
          </p:nvPr>
        </p:nvSpPr>
        <p:spPr>
          <a:xfrm>
            <a:off x="14647653" y="7161223"/>
            <a:ext cx="9736347" cy="6554775"/>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6" name="Freeform: Shape 6">
            <a:extLst>
              <a:ext uri="{FF2B5EF4-FFF2-40B4-BE49-F238E27FC236}">
                <a16:creationId xmlns:a16="http://schemas.microsoft.com/office/drawing/2014/main" id="{EDFD4300-02D7-E645-B586-E9467DDAC9F6}"/>
              </a:ext>
            </a:extLst>
          </p:cNvPr>
          <p:cNvSpPr>
            <a:spLocks noGrp="1"/>
          </p:cNvSpPr>
          <p:nvPr>
            <p:ph type="pic" sz="quarter" idx="16"/>
          </p:nvPr>
        </p:nvSpPr>
        <p:spPr>
          <a:xfrm>
            <a:off x="10012017" y="0"/>
            <a:ext cx="4359966" cy="43615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7" name="Picture Placeholder 6">
            <a:extLst>
              <a:ext uri="{FF2B5EF4-FFF2-40B4-BE49-F238E27FC236}">
                <a16:creationId xmlns:a16="http://schemas.microsoft.com/office/drawing/2014/main" id="{91E8C8C8-E625-FD4C-A950-F956AA3723E1}"/>
              </a:ext>
            </a:extLst>
          </p:cNvPr>
          <p:cNvSpPr>
            <a:spLocks noGrp="1"/>
          </p:cNvSpPr>
          <p:nvPr>
            <p:ph type="pic" sz="quarter" idx="17"/>
          </p:nvPr>
        </p:nvSpPr>
        <p:spPr>
          <a:xfrm>
            <a:off x="10012017" y="4680542"/>
            <a:ext cx="4359966" cy="43615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8" name="Freeform: Shape 6">
            <a:extLst>
              <a:ext uri="{FF2B5EF4-FFF2-40B4-BE49-F238E27FC236}">
                <a16:creationId xmlns:a16="http://schemas.microsoft.com/office/drawing/2014/main" id="{733BFD54-8682-5D48-9508-77E5F493900D}"/>
              </a:ext>
            </a:extLst>
          </p:cNvPr>
          <p:cNvSpPr>
            <a:spLocks noGrp="1"/>
          </p:cNvSpPr>
          <p:nvPr>
            <p:ph type="pic" sz="quarter" idx="18"/>
          </p:nvPr>
        </p:nvSpPr>
        <p:spPr>
          <a:xfrm>
            <a:off x="10012017" y="9361084"/>
            <a:ext cx="4359966" cy="43615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Tree>
    <p:extLst>
      <p:ext uri="{BB962C8B-B14F-4D97-AF65-F5344CB8AC3E}">
        <p14:creationId xmlns:p14="http://schemas.microsoft.com/office/powerpoint/2010/main" val="17215470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28">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97D7ACE9-7C11-B849-9D74-23E66819B325}"/>
              </a:ext>
            </a:extLst>
          </p:cNvPr>
          <p:cNvSpPr>
            <a:spLocks noGrp="1"/>
          </p:cNvSpPr>
          <p:nvPr>
            <p:ph type="pic" sz="quarter" idx="13"/>
          </p:nvPr>
        </p:nvSpPr>
        <p:spPr>
          <a:xfrm>
            <a:off x="0" y="1582059"/>
            <a:ext cx="24384000" cy="10551884"/>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Tree>
    <p:extLst>
      <p:ext uri="{BB962C8B-B14F-4D97-AF65-F5344CB8AC3E}">
        <p14:creationId xmlns:p14="http://schemas.microsoft.com/office/powerpoint/2010/main" val="37644348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29">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52B82C27-3D44-3B49-9B36-BCBF9A6D0DEA}"/>
              </a:ext>
            </a:extLst>
          </p:cNvPr>
          <p:cNvSpPr>
            <a:spLocks noGrp="1"/>
          </p:cNvSpPr>
          <p:nvPr>
            <p:ph type="pic" sz="quarter" idx="13"/>
          </p:nvPr>
        </p:nvSpPr>
        <p:spPr>
          <a:xfrm>
            <a:off x="1815548" y="1582059"/>
            <a:ext cx="20752904" cy="10551884"/>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Tree>
    <p:extLst>
      <p:ext uri="{BB962C8B-B14F-4D97-AF65-F5344CB8AC3E}">
        <p14:creationId xmlns:p14="http://schemas.microsoft.com/office/powerpoint/2010/main" val="14081618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33">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1227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34">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0748F-EBFF-A842-B7E0-D3C9A7EA1886}"/>
              </a:ext>
            </a:extLst>
          </p:cNvPr>
          <p:cNvPicPr>
            <a:picLocks noChangeAspect="1"/>
          </p:cNvPicPr>
          <p:nvPr userDrawn="1"/>
        </p:nvPicPr>
        <p:blipFill>
          <a:blip r:embed="rId2"/>
          <a:stretch>
            <a:fillRect/>
          </a:stretch>
        </p:blipFill>
        <p:spPr>
          <a:xfrm>
            <a:off x="1376363" y="894102"/>
            <a:ext cx="5046662" cy="600264"/>
          </a:xfrm>
          <a:prstGeom prst="rect">
            <a:avLst/>
          </a:prstGeom>
        </p:spPr>
      </p:pic>
    </p:spTree>
    <p:extLst>
      <p:ext uri="{BB962C8B-B14F-4D97-AF65-F5344CB8AC3E}">
        <p14:creationId xmlns:p14="http://schemas.microsoft.com/office/powerpoint/2010/main" val="1125125600"/>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42">
    <p:spTree>
      <p:nvGrpSpPr>
        <p:cNvPr id="1" name=""/>
        <p:cNvGrpSpPr/>
        <p:nvPr/>
      </p:nvGrpSpPr>
      <p:grpSpPr>
        <a:xfrm>
          <a:off x="0" y="0"/>
          <a:ext cx="0" cy="0"/>
          <a:chOff x="0" y="0"/>
          <a:chExt cx="0" cy="0"/>
        </a:xfrm>
      </p:grpSpPr>
      <p:sp>
        <p:nvSpPr>
          <p:cNvPr id="5" name="Picture Placeholder 7"/>
          <p:cNvSpPr>
            <a:spLocks noGrp="1"/>
          </p:cNvSpPr>
          <p:nvPr>
            <p:ph type="pic" sz="quarter" idx="16"/>
          </p:nvPr>
        </p:nvSpPr>
        <p:spPr>
          <a:xfrm>
            <a:off x="4030248" y="2513022"/>
            <a:ext cx="2972588" cy="297258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6" name="Picture Placeholder 7"/>
          <p:cNvSpPr>
            <a:spLocks noGrp="1"/>
          </p:cNvSpPr>
          <p:nvPr>
            <p:ph type="pic" sz="quarter" idx="17"/>
          </p:nvPr>
        </p:nvSpPr>
        <p:spPr>
          <a:xfrm>
            <a:off x="8642004" y="2513022"/>
            <a:ext cx="2972588" cy="297258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7" name="Picture Placeholder 7"/>
          <p:cNvSpPr>
            <a:spLocks noGrp="1"/>
          </p:cNvSpPr>
          <p:nvPr>
            <p:ph type="pic" sz="quarter" idx="18"/>
          </p:nvPr>
        </p:nvSpPr>
        <p:spPr>
          <a:xfrm>
            <a:off x="13253760" y="2513022"/>
            <a:ext cx="2972588" cy="297258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8" name="Picture Placeholder 7"/>
          <p:cNvSpPr>
            <a:spLocks noGrp="1"/>
          </p:cNvSpPr>
          <p:nvPr>
            <p:ph type="pic" sz="quarter" idx="19"/>
          </p:nvPr>
        </p:nvSpPr>
        <p:spPr>
          <a:xfrm>
            <a:off x="17865516" y="2513022"/>
            <a:ext cx="2972588" cy="297258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9" name="Picture Placeholder 7"/>
          <p:cNvSpPr>
            <a:spLocks noGrp="1"/>
          </p:cNvSpPr>
          <p:nvPr>
            <p:ph type="pic" sz="quarter" idx="20"/>
          </p:nvPr>
        </p:nvSpPr>
        <p:spPr>
          <a:xfrm>
            <a:off x="4030248" y="7760884"/>
            <a:ext cx="2972588" cy="297258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10" name="Picture Placeholder 7"/>
          <p:cNvSpPr>
            <a:spLocks noGrp="1"/>
          </p:cNvSpPr>
          <p:nvPr>
            <p:ph type="pic" sz="quarter" idx="21"/>
          </p:nvPr>
        </p:nvSpPr>
        <p:spPr>
          <a:xfrm>
            <a:off x="8642004" y="7760884"/>
            <a:ext cx="2972588" cy="297258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11" name="Picture Placeholder 7"/>
          <p:cNvSpPr>
            <a:spLocks noGrp="1"/>
          </p:cNvSpPr>
          <p:nvPr>
            <p:ph type="pic" sz="quarter" idx="22"/>
          </p:nvPr>
        </p:nvSpPr>
        <p:spPr>
          <a:xfrm>
            <a:off x="13253760" y="7760884"/>
            <a:ext cx="2972588" cy="297258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12" name="Picture Placeholder 7"/>
          <p:cNvSpPr>
            <a:spLocks noGrp="1"/>
          </p:cNvSpPr>
          <p:nvPr>
            <p:ph type="pic" sz="quarter" idx="23"/>
          </p:nvPr>
        </p:nvSpPr>
        <p:spPr>
          <a:xfrm>
            <a:off x="17865516" y="7760884"/>
            <a:ext cx="2972588" cy="2972588"/>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13" name="TextBox 12">
            <a:extLst>
              <a:ext uri="{FF2B5EF4-FFF2-40B4-BE49-F238E27FC236}">
                <a16:creationId xmlns:a16="http://schemas.microsoft.com/office/drawing/2014/main" id="{7C40CB90-9010-D54E-84C0-439D7E61BDE4}"/>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ENGINEERING</a:t>
            </a:r>
          </a:p>
        </p:txBody>
      </p:sp>
    </p:spTree>
    <p:extLst>
      <p:ext uri="{BB962C8B-B14F-4D97-AF65-F5344CB8AC3E}">
        <p14:creationId xmlns:p14="http://schemas.microsoft.com/office/powerpoint/2010/main" val="34811784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43">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3984626" y="3054218"/>
            <a:ext cx="5277204" cy="527720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11" name="Picture Placeholder 7"/>
          <p:cNvSpPr>
            <a:spLocks noGrp="1"/>
          </p:cNvSpPr>
          <p:nvPr>
            <p:ph type="pic" sz="quarter" idx="14"/>
          </p:nvPr>
        </p:nvSpPr>
        <p:spPr>
          <a:xfrm>
            <a:off x="10265342" y="3054218"/>
            <a:ext cx="5277204" cy="527720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12" name="Picture Placeholder 7"/>
          <p:cNvSpPr>
            <a:spLocks noGrp="1"/>
          </p:cNvSpPr>
          <p:nvPr>
            <p:ph type="pic" sz="quarter" idx="15"/>
          </p:nvPr>
        </p:nvSpPr>
        <p:spPr>
          <a:xfrm>
            <a:off x="16546056" y="3054218"/>
            <a:ext cx="5277204" cy="5277204"/>
          </a:xfrm>
          <a:prstGeom prst="ellipse">
            <a:avLst/>
          </a:prstGeom>
          <a:gradFill>
            <a:gsLst>
              <a:gs pos="0">
                <a:schemeClr val="bg1">
                  <a:lumMod val="85000"/>
                </a:schemeClr>
              </a:gs>
              <a:gs pos="99000">
                <a:schemeClr val="bg1">
                  <a:lumMod val="75000"/>
                </a:schemeClr>
              </a:gs>
            </a:gsLst>
            <a:lin ang="5400000" scaled="1"/>
          </a:gradFill>
          <a:ln>
            <a:noFill/>
          </a:ln>
        </p:spPr>
        <p:txBody>
          <a:bodyPr anchor="ctr">
            <a:normAutofit/>
          </a:bodyPr>
          <a:lstStyle>
            <a:lvl1pPr algn="ctr">
              <a:defRPr sz="2400" b="0" i="0">
                <a:solidFill>
                  <a:schemeClr val="tx1"/>
                </a:solidFill>
                <a:latin typeface="Arial" panose="020B0604020202020204" pitchFamily="34" charset="0"/>
              </a:defRPr>
            </a:lvl1pPr>
          </a:lstStyle>
          <a:p>
            <a:endParaRPr lang="en-US" dirty="0"/>
          </a:p>
        </p:txBody>
      </p:sp>
      <p:sp>
        <p:nvSpPr>
          <p:cNvPr id="7" name="TextBox 6">
            <a:extLst>
              <a:ext uri="{FF2B5EF4-FFF2-40B4-BE49-F238E27FC236}">
                <a16:creationId xmlns:a16="http://schemas.microsoft.com/office/drawing/2014/main" id="{58E0EEE2-0C02-2148-AAC7-BD034DA08AF2}"/>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ENGINEERING</a:t>
            </a:r>
          </a:p>
        </p:txBody>
      </p:sp>
    </p:spTree>
    <p:extLst>
      <p:ext uri="{BB962C8B-B14F-4D97-AF65-F5344CB8AC3E}">
        <p14:creationId xmlns:p14="http://schemas.microsoft.com/office/powerpoint/2010/main" val="36018657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24">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7226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BF57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B90DDF-BC4D-D34B-A3DA-3854F0A16396}"/>
              </a:ext>
            </a:extLst>
          </p:cNvPr>
          <p:cNvPicPr>
            <a:picLocks noChangeAspect="1"/>
          </p:cNvPicPr>
          <p:nvPr userDrawn="1"/>
        </p:nvPicPr>
        <p:blipFill>
          <a:blip r:embed="rId2"/>
          <a:stretch>
            <a:fillRect/>
          </a:stretch>
        </p:blipFill>
        <p:spPr>
          <a:xfrm>
            <a:off x="6802508" y="6172936"/>
            <a:ext cx="11519211" cy="1370127"/>
          </a:xfrm>
          <a:prstGeom prst="rect">
            <a:avLst/>
          </a:prstGeom>
        </p:spPr>
      </p:pic>
    </p:spTree>
    <p:extLst>
      <p:ext uri="{BB962C8B-B14F-4D97-AF65-F5344CB8AC3E}">
        <p14:creationId xmlns:p14="http://schemas.microsoft.com/office/powerpoint/2010/main" val="171609831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0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0EFCCB-15F6-4FD6-AFD9-D2EEF0EE3C98}"/>
              </a:ext>
            </a:extLst>
          </p:cNvPr>
          <p:cNvSpPr>
            <a:spLocks noGrp="1"/>
          </p:cNvSpPr>
          <p:nvPr>
            <p:ph type="pic" sz="quarter" idx="10"/>
          </p:nvPr>
        </p:nvSpPr>
        <p:spPr>
          <a:xfrm>
            <a:off x="15486744" y="2"/>
            <a:ext cx="8897256" cy="1371599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3" name="TextBox 2">
            <a:extLst>
              <a:ext uri="{FF2B5EF4-FFF2-40B4-BE49-F238E27FC236}">
                <a16:creationId xmlns:a16="http://schemas.microsoft.com/office/drawing/2014/main" id="{13637114-13BB-374C-A785-C680D36AC227}"/>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ENGINEERING</a:t>
            </a:r>
          </a:p>
        </p:txBody>
      </p:sp>
    </p:spTree>
    <p:extLst>
      <p:ext uri="{BB962C8B-B14F-4D97-AF65-F5344CB8AC3E}">
        <p14:creationId xmlns:p14="http://schemas.microsoft.com/office/powerpoint/2010/main" val="28064740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23">
    <p:spTree>
      <p:nvGrpSpPr>
        <p:cNvPr id="1" name=""/>
        <p:cNvGrpSpPr/>
        <p:nvPr/>
      </p:nvGrpSpPr>
      <p:grpSpPr>
        <a:xfrm>
          <a:off x="0" y="0"/>
          <a:ext cx="0" cy="0"/>
          <a:chOff x="0" y="0"/>
          <a:chExt cx="0" cy="0"/>
        </a:xfrm>
      </p:grpSpPr>
      <p:sp>
        <p:nvSpPr>
          <p:cNvPr id="14" name="Рисунок 10"/>
          <p:cNvSpPr>
            <a:spLocks noGrp="1"/>
          </p:cNvSpPr>
          <p:nvPr>
            <p:ph type="pic" sz="quarter" idx="11"/>
          </p:nvPr>
        </p:nvSpPr>
        <p:spPr>
          <a:xfrm>
            <a:off x="11230023" y="8936016"/>
            <a:ext cx="1923954" cy="1892196"/>
          </a:xfrm>
          <a:prstGeom prst="ellipse">
            <a:avLst/>
          </a:prstGeom>
          <a:solidFill>
            <a:schemeClr val="bg1">
              <a:lumMod val="75000"/>
            </a:schemeClr>
          </a:solidFill>
          <a:effectLst>
            <a:softEdge rad="0"/>
          </a:effectLst>
        </p:spPr>
        <p:txBody>
          <a:bodyPr/>
          <a:lstStyle>
            <a:lvl1pPr>
              <a:defRPr sz="1000" b="0" i="0">
                <a:latin typeface="Arial" panose="020B0604020202020204" pitchFamily="34" charset="0"/>
              </a:defRPr>
            </a:lvl1pPr>
          </a:lstStyle>
          <a:p>
            <a:endParaRPr lang="ru-RU" dirty="0"/>
          </a:p>
        </p:txBody>
      </p:sp>
    </p:spTree>
    <p:extLst>
      <p:ext uri="{BB962C8B-B14F-4D97-AF65-F5344CB8AC3E}">
        <p14:creationId xmlns:p14="http://schemas.microsoft.com/office/powerpoint/2010/main" val="20230441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2"/>
            <a:ext cx="20726400" cy="2940051"/>
          </a:xfrm>
        </p:spPr>
        <p:txBody>
          <a:bodyPr/>
          <a:lstStyle/>
          <a:p>
            <a:r>
              <a:rPr lang="en-US" dirty="0"/>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bg2"/>
                </a:solidFill>
              </a:defRPr>
            </a:lvl1pPr>
            <a:lvl2pPr marL="1219215" indent="0" algn="ctr">
              <a:buNone/>
              <a:defRPr>
                <a:solidFill>
                  <a:schemeClr val="tx1">
                    <a:tint val="75000"/>
                  </a:schemeClr>
                </a:solidFill>
              </a:defRPr>
            </a:lvl2pPr>
            <a:lvl3pPr marL="2438430" indent="0" algn="ctr">
              <a:buNone/>
              <a:defRPr>
                <a:solidFill>
                  <a:schemeClr val="tx1">
                    <a:tint val="75000"/>
                  </a:schemeClr>
                </a:solidFill>
              </a:defRPr>
            </a:lvl3pPr>
            <a:lvl4pPr marL="3657646" indent="0" algn="ctr">
              <a:buNone/>
              <a:defRPr>
                <a:solidFill>
                  <a:schemeClr val="tx1">
                    <a:tint val="75000"/>
                  </a:schemeClr>
                </a:solidFill>
              </a:defRPr>
            </a:lvl4pPr>
            <a:lvl5pPr marL="4876861" indent="0" algn="ctr">
              <a:buNone/>
              <a:defRPr>
                <a:solidFill>
                  <a:schemeClr val="tx1">
                    <a:tint val="75000"/>
                  </a:schemeClr>
                </a:solidFill>
              </a:defRPr>
            </a:lvl5pPr>
            <a:lvl6pPr marL="6096076" indent="0" algn="ctr">
              <a:buNone/>
              <a:defRPr>
                <a:solidFill>
                  <a:schemeClr val="tx1">
                    <a:tint val="75000"/>
                  </a:schemeClr>
                </a:solidFill>
              </a:defRPr>
            </a:lvl6pPr>
            <a:lvl7pPr marL="7315291" indent="0" algn="ctr">
              <a:buNone/>
              <a:defRPr>
                <a:solidFill>
                  <a:schemeClr val="tx1">
                    <a:tint val="75000"/>
                  </a:schemeClr>
                </a:solidFill>
              </a:defRPr>
            </a:lvl7pPr>
            <a:lvl8pPr marL="8534507" indent="0" algn="ctr">
              <a:buNone/>
              <a:defRPr>
                <a:solidFill>
                  <a:schemeClr val="tx1">
                    <a:tint val="75000"/>
                  </a:schemeClr>
                </a:solidFill>
              </a:defRPr>
            </a:lvl8pPr>
            <a:lvl9pPr marL="975372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344239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21945600" cy="2286000"/>
          </a:xfrm>
        </p:spPr>
        <p:txBody>
          <a:bodyPr/>
          <a:lstStyle/>
          <a:p>
            <a:r>
              <a:rPr lang="en-US" dirty="0"/>
              <a:t>Click to edit Master title style</a:t>
            </a:r>
          </a:p>
        </p:txBody>
      </p:sp>
      <p:sp>
        <p:nvSpPr>
          <p:cNvPr id="3" name="Content Placeholder 2"/>
          <p:cNvSpPr>
            <a:spLocks noGrp="1"/>
          </p:cNvSpPr>
          <p:nvPr>
            <p:ph idx="1"/>
          </p:nvPr>
        </p:nvSpPr>
        <p:spPr>
          <a:xfrm>
            <a:off x="1219200" y="4486656"/>
            <a:ext cx="21945600" cy="777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0103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3"/>
            <a:ext cx="20726400" cy="2724149"/>
          </a:xfrm>
        </p:spPr>
        <p:txBody>
          <a:bodyPr anchor="t"/>
          <a:lstStyle>
            <a:lvl1pPr algn="l">
              <a:defRPr sz="10667" b="1" cap="all">
                <a:latin typeface="Arial"/>
              </a:defRPr>
            </a:lvl1pPr>
          </a:lstStyle>
          <a:p>
            <a:r>
              <a:rPr lang="en-US" dirty="0"/>
              <a:t>Click to edit Master title style</a:t>
            </a:r>
          </a:p>
        </p:txBody>
      </p:sp>
      <p:sp>
        <p:nvSpPr>
          <p:cNvPr id="3" name="Text Placeholder 2"/>
          <p:cNvSpPr>
            <a:spLocks noGrp="1"/>
          </p:cNvSpPr>
          <p:nvPr>
            <p:ph type="body" idx="1"/>
          </p:nvPr>
        </p:nvSpPr>
        <p:spPr>
          <a:xfrm>
            <a:off x="1926168" y="5813427"/>
            <a:ext cx="20726400" cy="3000373"/>
          </a:xfrm>
        </p:spPr>
        <p:txBody>
          <a:bodyPr anchor="b"/>
          <a:lstStyle>
            <a:lvl1pPr marL="0" indent="0">
              <a:buNone/>
              <a:defRPr sz="5333">
                <a:solidFill>
                  <a:schemeClr val="bg2"/>
                </a:solidFill>
                <a:latin typeface="Arial"/>
              </a:defRPr>
            </a:lvl1pPr>
            <a:lvl2pPr marL="1219215" indent="0">
              <a:buNone/>
              <a:defRPr sz="4800">
                <a:solidFill>
                  <a:schemeClr val="tx1">
                    <a:tint val="75000"/>
                  </a:schemeClr>
                </a:solidFill>
              </a:defRPr>
            </a:lvl2pPr>
            <a:lvl3pPr marL="2438430" indent="0">
              <a:buNone/>
              <a:defRPr sz="4267">
                <a:solidFill>
                  <a:schemeClr val="tx1">
                    <a:tint val="75000"/>
                  </a:schemeClr>
                </a:solidFill>
              </a:defRPr>
            </a:lvl3pPr>
            <a:lvl4pPr marL="3657646" indent="0">
              <a:buNone/>
              <a:defRPr sz="3733">
                <a:solidFill>
                  <a:schemeClr val="tx1">
                    <a:tint val="75000"/>
                  </a:schemeClr>
                </a:solidFill>
              </a:defRPr>
            </a:lvl4pPr>
            <a:lvl5pPr marL="4876861" indent="0">
              <a:buNone/>
              <a:defRPr sz="3733">
                <a:solidFill>
                  <a:schemeClr val="tx1">
                    <a:tint val="75000"/>
                  </a:schemeClr>
                </a:solidFill>
              </a:defRPr>
            </a:lvl5pPr>
            <a:lvl6pPr marL="6096076" indent="0">
              <a:buNone/>
              <a:defRPr sz="3733">
                <a:solidFill>
                  <a:schemeClr val="tx1">
                    <a:tint val="75000"/>
                  </a:schemeClr>
                </a:solidFill>
              </a:defRPr>
            </a:lvl6pPr>
            <a:lvl7pPr marL="7315291" indent="0">
              <a:buNone/>
              <a:defRPr sz="3733">
                <a:solidFill>
                  <a:schemeClr val="tx1">
                    <a:tint val="75000"/>
                  </a:schemeClr>
                </a:solidFill>
              </a:defRPr>
            </a:lvl7pPr>
            <a:lvl8pPr marL="8534507" indent="0">
              <a:buNone/>
              <a:defRPr sz="3733">
                <a:solidFill>
                  <a:schemeClr val="tx1">
                    <a:tint val="75000"/>
                  </a:schemeClr>
                </a:solidFill>
              </a:defRPr>
            </a:lvl8pPr>
            <a:lvl9pPr marL="9753722" indent="0">
              <a:buNone/>
              <a:defRPr sz="3733">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730366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19200" y="4486656"/>
            <a:ext cx="10769600" cy="8289925"/>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395200" y="4486656"/>
            <a:ext cx="10769600" cy="8289925"/>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43239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121836" y="1710694"/>
            <a:ext cx="8022168" cy="2324101"/>
          </a:xfrm>
        </p:spPr>
        <p:txBody>
          <a:bodyPr anchor="b"/>
          <a:lstStyle>
            <a:lvl1pPr algn="l">
              <a:defRPr sz="5333" b="1"/>
            </a:lvl1pPr>
          </a:lstStyle>
          <a:p>
            <a:r>
              <a:rPr lang="en-US" dirty="0"/>
              <a:t>Click to edit Master title style</a:t>
            </a:r>
          </a:p>
        </p:txBody>
      </p:sp>
      <p:sp>
        <p:nvSpPr>
          <p:cNvPr id="6" name="Content Placeholder 2"/>
          <p:cNvSpPr>
            <a:spLocks noGrp="1"/>
          </p:cNvSpPr>
          <p:nvPr>
            <p:ph idx="1"/>
          </p:nvPr>
        </p:nvSpPr>
        <p:spPr>
          <a:xfrm>
            <a:off x="9533467" y="2455691"/>
            <a:ext cx="13631333" cy="10803109"/>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1121836" y="4271012"/>
            <a:ext cx="8022168" cy="8378189"/>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dirty="0"/>
              <a:t>Click to edit Master text styles</a:t>
            </a:r>
          </a:p>
        </p:txBody>
      </p:sp>
    </p:spTree>
    <p:extLst>
      <p:ext uri="{BB962C8B-B14F-4D97-AF65-F5344CB8AC3E}">
        <p14:creationId xmlns:p14="http://schemas.microsoft.com/office/powerpoint/2010/main" val="9911013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779435" y="10210800"/>
            <a:ext cx="14630400" cy="1135381"/>
          </a:xfrm>
        </p:spPr>
        <p:txBody>
          <a:bodyPr anchor="b"/>
          <a:lstStyle>
            <a:lvl1pPr algn="l">
              <a:defRPr sz="5333" b="1"/>
            </a:lvl1pPr>
          </a:lstStyle>
          <a:p>
            <a:r>
              <a:rPr lang="en-US" dirty="0"/>
              <a:t>Click to edit Master title style</a:t>
            </a:r>
          </a:p>
        </p:txBody>
      </p:sp>
      <p:sp>
        <p:nvSpPr>
          <p:cNvPr id="6" name="Picture Placeholder 2"/>
          <p:cNvSpPr>
            <a:spLocks noGrp="1"/>
          </p:cNvSpPr>
          <p:nvPr>
            <p:ph type="pic" idx="1"/>
          </p:nvPr>
        </p:nvSpPr>
        <p:spPr>
          <a:xfrm>
            <a:off x="4779435" y="1828800"/>
            <a:ext cx="14630400" cy="8229600"/>
          </a:xfrm>
        </p:spPr>
        <p:txBody>
          <a:bodyPr/>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endParaRPr lang="en-US" dirty="0"/>
          </a:p>
        </p:txBody>
      </p:sp>
      <p:sp>
        <p:nvSpPr>
          <p:cNvPr id="7" name="Text Placeholder 3"/>
          <p:cNvSpPr>
            <a:spLocks noGrp="1"/>
          </p:cNvSpPr>
          <p:nvPr>
            <p:ph type="body" sz="half" idx="2"/>
          </p:nvPr>
        </p:nvSpPr>
        <p:spPr>
          <a:xfrm>
            <a:off x="4779435" y="11346180"/>
            <a:ext cx="14630400" cy="1607821"/>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dirty="0"/>
              <a:t>Click to edit Master text styles</a:t>
            </a:r>
          </a:p>
        </p:txBody>
      </p:sp>
    </p:spTree>
    <p:extLst>
      <p:ext uri="{BB962C8B-B14F-4D97-AF65-F5344CB8AC3E}">
        <p14:creationId xmlns:p14="http://schemas.microsoft.com/office/powerpoint/2010/main" val="288828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05-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0EFCCB-15F6-4FD6-AFD9-D2EEF0EE3C98}"/>
              </a:ext>
            </a:extLst>
          </p:cNvPr>
          <p:cNvSpPr>
            <a:spLocks noGrp="1"/>
          </p:cNvSpPr>
          <p:nvPr>
            <p:ph type="pic" sz="quarter" idx="10"/>
          </p:nvPr>
        </p:nvSpPr>
        <p:spPr>
          <a:xfrm>
            <a:off x="15486744" y="9541567"/>
            <a:ext cx="8897256" cy="4174434"/>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r>
              <a:rPr lang="en-US"/>
              <a:t>Click icon to add picture</a:t>
            </a:r>
            <a:endParaRPr lang="en-US" dirty="0"/>
          </a:p>
        </p:txBody>
      </p:sp>
      <p:sp>
        <p:nvSpPr>
          <p:cNvPr id="6" name="Freeform: Shape 4">
            <a:extLst>
              <a:ext uri="{FF2B5EF4-FFF2-40B4-BE49-F238E27FC236}">
                <a16:creationId xmlns:a16="http://schemas.microsoft.com/office/drawing/2014/main" id="{8111D5B9-F686-8B42-830F-41BE0A588640}"/>
              </a:ext>
            </a:extLst>
          </p:cNvPr>
          <p:cNvSpPr>
            <a:spLocks noGrp="1"/>
          </p:cNvSpPr>
          <p:nvPr>
            <p:ph type="pic" sz="quarter" idx="11"/>
          </p:nvPr>
        </p:nvSpPr>
        <p:spPr>
          <a:xfrm>
            <a:off x="15486744" y="0"/>
            <a:ext cx="4451152" cy="526773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r>
              <a:rPr lang="en-US"/>
              <a:t>Click icon to add picture</a:t>
            </a:r>
            <a:endParaRPr lang="en-US" dirty="0"/>
          </a:p>
        </p:txBody>
      </p:sp>
      <p:sp>
        <p:nvSpPr>
          <p:cNvPr id="7" name="Freeform: Shape 4">
            <a:extLst>
              <a:ext uri="{FF2B5EF4-FFF2-40B4-BE49-F238E27FC236}">
                <a16:creationId xmlns:a16="http://schemas.microsoft.com/office/drawing/2014/main" id="{A7871AEE-7C0B-4342-BDBE-1758B9CEA128}"/>
              </a:ext>
            </a:extLst>
          </p:cNvPr>
          <p:cNvSpPr>
            <a:spLocks noGrp="1"/>
          </p:cNvSpPr>
          <p:nvPr>
            <p:ph type="pic" sz="quarter" idx="12"/>
          </p:nvPr>
        </p:nvSpPr>
        <p:spPr>
          <a:xfrm>
            <a:off x="15484220" y="5426764"/>
            <a:ext cx="4451152" cy="3995531"/>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r>
              <a:rPr lang="en-US"/>
              <a:t>Click icon to add picture</a:t>
            </a:r>
            <a:endParaRPr lang="en-US" dirty="0"/>
          </a:p>
        </p:txBody>
      </p:sp>
      <p:sp>
        <p:nvSpPr>
          <p:cNvPr id="9" name="Freeform: Shape 4">
            <a:extLst>
              <a:ext uri="{FF2B5EF4-FFF2-40B4-BE49-F238E27FC236}">
                <a16:creationId xmlns:a16="http://schemas.microsoft.com/office/drawing/2014/main" id="{65BFDE83-150B-F940-ADEE-5193AA5AEFBF}"/>
              </a:ext>
            </a:extLst>
          </p:cNvPr>
          <p:cNvSpPr>
            <a:spLocks noGrp="1"/>
          </p:cNvSpPr>
          <p:nvPr>
            <p:ph type="pic" sz="quarter" idx="14"/>
          </p:nvPr>
        </p:nvSpPr>
        <p:spPr>
          <a:xfrm>
            <a:off x="20056220" y="0"/>
            <a:ext cx="4327780" cy="3995531"/>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r>
              <a:rPr lang="en-US"/>
              <a:t>Click icon to add picture</a:t>
            </a:r>
            <a:endParaRPr lang="en-US" dirty="0"/>
          </a:p>
        </p:txBody>
      </p:sp>
      <p:sp>
        <p:nvSpPr>
          <p:cNvPr id="10" name="Freeform: Shape 4">
            <a:extLst>
              <a:ext uri="{FF2B5EF4-FFF2-40B4-BE49-F238E27FC236}">
                <a16:creationId xmlns:a16="http://schemas.microsoft.com/office/drawing/2014/main" id="{1D54248C-1DD1-FB48-B7A9-E66EC682C917}"/>
              </a:ext>
            </a:extLst>
          </p:cNvPr>
          <p:cNvSpPr>
            <a:spLocks noGrp="1"/>
          </p:cNvSpPr>
          <p:nvPr>
            <p:ph type="pic" sz="quarter" idx="15"/>
          </p:nvPr>
        </p:nvSpPr>
        <p:spPr>
          <a:xfrm>
            <a:off x="20058744" y="4154556"/>
            <a:ext cx="4325256" cy="526773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r>
              <a:rPr lang="en-US"/>
              <a:t>Click icon to add picture</a:t>
            </a:r>
            <a:endParaRPr lang="en-US" dirty="0"/>
          </a:p>
        </p:txBody>
      </p:sp>
      <p:sp>
        <p:nvSpPr>
          <p:cNvPr id="8" name="TextBox 7">
            <a:extLst>
              <a:ext uri="{FF2B5EF4-FFF2-40B4-BE49-F238E27FC236}">
                <a16:creationId xmlns:a16="http://schemas.microsoft.com/office/drawing/2014/main" id="{6E8335D7-3EF0-F244-8A0F-321485799B75}"/>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ENGINEERING</a:t>
            </a:r>
          </a:p>
        </p:txBody>
      </p:sp>
    </p:spTree>
    <p:extLst>
      <p:ext uri="{BB962C8B-B14F-4D97-AF65-F5344CB8AC3E}">
        <p14:creationId xmlns:p14="http://schemas.microsoft.com/office/powerpoint/2010/main" val="334413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0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DCF57B4-D83A-4C2A-A3E9-29A728B6E140}"/>
              </a:ext>
            </a:extLst>
          </p:cNvPr>
          <p:cNvSpPr>
            <a:spLocks noGrp="1"/>
          </p:cNvSpPr>
          <p:nvPr>
            <p:ph type="pic" sz="quarter" idx="10"/>
          </p:nvPr>
        </p:nvSpPr>
        <p:spPr>
          <a:xfrm>
            <a:off x="-1" y="2"/>
            <a:ext cx="8897256" cy="1371599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423272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07">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96E7831-1AFC-4CA9-A7B8-9B5B38C8A8EF}"/>
              </a:ext>
            </a:extLst>
          </p:cNvPr>
          <p:cNvSpPr>
            <a:spLocks noGrp="1"/>
          </p:cNvSpPr>
          <p:nvPr>
            <p:ph type="pic" sz="quarter" idx="11"/>
          </p:nvPr>
        </p:nvSpPr>
        <p:spPr>
          <a:xfrm>
            <a:off x="11916229" y="0"/>
            <a:ext cx="12467771" cy="13745340"/>
          </a:xfrm>
          <a:custGeom>
            <a:avLst/>
            <a:gdLst>
              <a:gd name="connsiteX0" fmla="*/ 0 w 12467771"/>
              <a:gd name="connsiteY0" fmla="*/ 0 h 13745340"/>
              <a:gd name="connsiteX1" fmla="*/ 12467771 w 12467771"/>
              <a:gd name="connsiteY1" fmla="*/ 0 h 13745340"/>
              <a:gd name="connsiteX2" fmla="*/ 12467771 w 12467771"/>
              <a:gd name="connsiteY2" fmla="*/ 13745340 h 13745340"/>
              <a:gd name="connsiteX3" fmla="*/ 0 w 12467771"/>
              <a:gd name="connsiteY3" fmla="*/ 13745340 h 13745340"/>
            </a:gdLst>
            <a:ahLst/>
            <a:cxnLst>
              <a:cxn ang="0">
                <a:pos x="connsiteX0" y="connsiteY0"/>
              </a:cxn>
              <a:cxn ang="0">
                <a:pos x="connsiteX1" y="connsiteY1"/>
              </a:cxn>
              <a:cxn ang="0">
                <a:pos x="connsiteX2" y="connsiteY2"/>
              </a:cxn>
              <a:cxn ang="0">
                <a:pos x="connsiteX3" y="connsiteY3"/>
              </a:cxn>
            </a:cxnLst>
            <a:rect l="l" t="t" r="r" b="b"/>
            <a:pathLst>
              <a:path w="12467771" h="13745340">
                <a:moveTo>
                  <a:pt x="0" y="0"/>
                </a:moveTo>
                <a:lnTo>
                  <a:pt x="12467771" y="0"/>
                </a:lnTo>
                <a:lnTo>
                  <a:pt x="12467771" y="13745340"/>
                </a:lnTo>
                <a:lnTo>
                  <a:pt x="0" y="13745340"/>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1170120F-1682-487E-B6DA-EE4962F98F39}"/>
              </a:ext>
            </a:extLst>
          </p:cNvPr>
          <p:cNvSpPr>
            <a:spLocks noGrp="1"/>
          </p:cNvSpPr>
          <p:nvPr>
            <p:ph type="pic" sz="quarter" idx="10"/>
          </p:nvPr>
        </p:nvSpPr>
        <p:spPr>
          <a:xfrm>
            <a:off x="1" y="7776080"/>
            <a:ext cx="11916229" cy="5939921"/>
          </a:xfrm>
          <a:custGeom>
            <a:avLst/>
            <a:gdLst>
              <a:gd name="connsiteX0" fmla="*/ 0 w 11916229"/>
              <a:gd name="connsiteY0" fmla="*/ 0 h 5939921"/>
              <a:gd name="connsiteX1" fmla="*/ 11916229 w 11916229"/>
              <a:gd name="connsiteY1" fmla="*/ 0 h 5939921"/>
              <a:gd name="connsiteX2" fmla="*/ 11916229 w 11916229"/>
              <a:gd name="connsiteY2" fmla="*/ 5939921 h 5939921"/>
              <a:gd name="connsiteX3" fmla="*/ 0 w 11916229"/>
              <a:gd name="connsiteY3" fmla="*/ 5939921 h 5939921"/>
            </a:gdLst>
            <a:ahLst/>
            <a:cxnLst>
              <a:cxn ang="0">
                <a:pos x="connsiteX0" y="connsiteY0"/>
              </a:cxn>
              <a:cxn ang="0">
                <a:pos x="connsiteX1" y="connsiteY1"/>
              </a:cxn>
              <a:cxn ang="0">
                <a:pos x="connsiteX2" y="connsiteY2"/>
              </a:cxn>
              <a:cxn ang="0">
                <a:pos x="connsiteX3" y="connsiteY3"/>
              </a:cxn>
            </a:cxnLst>
            <a:rect l="l" t="t" r="r" b="b"/>
            <a:pathLst>
              <a:path w="11916229" h="5939921">
                <a:moveTo>
                  <a:pt x="0" y="0"/>
                </a:moveTo>
                <a:lnTo>
                  <a:pt x="11916229" y="0"/>
                </a:lnTo>
                <a:lnTo>
                  <a:pt x="11916229" y="5939921"/>
                </a:lnTo>
                <a:lnTo>
                  <a:pt x="0" y="5939921"/>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8955091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63.xml"/><Relationship Id="rId7"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0544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7" r:id="rId41"/>
    <p:sldLayoutId id="2147483758" r:id="rId42"/>
    <p:sldLayoutId id="2147483759" r:id="rId43"/>
    <p:sldLayoutId id="2147483761" r:id="rId44"/>
    <p:sldLayoutId id="2147483762" r:id="rId45"/>
    <p:sldLayoutId id="2147483763" r:id="rId46"/>
    <p:sldLayoutId id="2147483661" r:id="rId47"/>
    <p:sldLayoutId id="2147483662" r:id="rId48"/>
    <p:sldLayoutId id="2147483665" r:id="rId49"/>
    <p:sldLayoutId id="2147483708" r:id="rId50"/>
    <p:sldLayoutId id="2147483692" r:id="rId51"/>
    <p:sldLayoutId id="2147483693" r:id="rId52"/>
    <p:sldLayoutId id="2147483694" r:id="rId53"/>
    <p:sldLayoutId id="2147483709" r:id="rId54"/>
    <p:sldLayoutId id="2147483684" r:id="rId55"/>
    <p:sldLayoutId id="2147483704" r:id="rId56"/>
    <p:sldLayoutId id="2147483705" r:id="rId57"/>
    <p:sldLayoutId id="2147483710" r:id="rId58"/>
    <p:sldLayoutId id="2147483711" r:id="rId59"/>
    <p:sldLayoutId id="2147483712" r:id="rId60"/>
  </p:sldLayoutIdLst>
  <p:txStyles>
    <p:titleStyle>
      <a:lvl1pPr algn="l" defTabSz="1828800" rtl="0" eaLnBrk="1" latinLnBrk="0" hangingPunct="1">
        <a:lnSpc>
          <a:spcPct val="90000"/>
        </a:lnSpc>
        <a:spcBef>
          <a:spcPct val="0"/>
        </a:spcBef>
        <a:buNone/>
        <a:defRPr sz="8800" kern="1200">
          <a:solidFill>
            <a:schemeClr val="tx1"/>
          </a:solidFill>
          <a:latin typeface="Open Sans" panose="020B0606030504020204"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Open Sans" panose="020B0606030504020204"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Open Sans" panose="020B0606030504020204"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Open Sans" panose="020B0606030504020204"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Open Sans" panose="020B0606030504020204"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Open Sans" panose="020B0606030504020204"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1828800"/>
            <a:ext cx="21945600" cy="2286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19200" y="4479925"/>
            <a:ext cx="21945600" cy="7772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049279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Lst>
  <p:txStyles>
    <p:titleStyle>
      <a:lvl1pPr algn="l" defTabSz="1219215" rtl="0" eaLnBrk="1" latinLnBrk="0" hangingPunct="1">
        <a:spcBef>
          <a:spcPct val="0"/>
        </a:spcBef>
        <a:buNone/>
        <a:defRPr sz="11733" kern="1200">
          <a:solidFill>
            <a:schemeClr val="bg2"/>
          </a:solidFill>
          <a:latin typeface="Arial" panose="020B0604020202020204" pitchFamily="34" charset="0"/>
          <a:ea typeface="+mj-ea"/>
          <a:cs typeface="Arial" panose="020B0604020202020204" pitchFamily="34" charset="0"/>
        </a:defRPr>
      </a:lvl1pPr>
    </p:titleStyle>
    <p:bodyStyle>
      <a:lvl1pPr marL="914411" indent="-914411" algn="l" defTabSz="1219215" rtl="0" eaLnBrk="1" latinLnBrk="0" hangingPunct="1">
        <a:spcBef>
          <a:spcPct val="20000"/>
        </a:spcBef>
        <a:buFont typeface="Arial"/>
        <a:buChar char="•"/>
        <a:defRPr sz="8533" kern="1200">
          <a:solidFill>
            <a:schemeClr val="bg2"/>
          </a:solidFill>
          <a:latin typeface="Arial" panose="020B0604020202020204" pitchFamily="34" charset="0"/>
          <a:ea typeface="+mn-ea"/>
          <a:cs typeface="Arial" panose="020B0604020202020204" pitchFamily="34" charset="0"/>
        </a:defRPr>
      </a:lvl1pPr>
      <a:lvl2pPr marL="1981225" indent="-762010" algn="l" defTabSz="1219215" rtl="0" eaLnBrk="1" latinLnBrk="0" hangingPunct="1">
        <a:spcBef>
          <a:spcPct val="20000"/>
        </a:spcBef>
        <a:buFont typeface="Arial"/>
        <a:buChar char="–"/>
        <a:defRPr sz="7467" kern="1200">
          <a:solidFill>
            <a:schemeClr val="bg2"/>
          </a:solidFill>
          <a:latin typeface="Arial" panose="020B0604020202020204" pitchFamily="34" charset="0"/>
          <a:ea typeface="+mn-ea"/>
          <a:cs typeface="Arial" panose="020B0604020202020204" pitchFamily="34" charset="0"/>
        </a:defRPr>
      </a:lvl2pPr>
      <a:lvl3pPr marL="3048038" indent="-609608" algn="l" defTabSz="1219215" rtl="0" eaLnBrk="1" latinLnBrk="0" hangingPunct="1">
        <a:spcBef>
          <a:spcPct val="20000"/>
        </a:spcBef>
        <a:buFont typeface="Arial"/>
        <a:buChar char="•"/>
        <a:defRPr sz="6400" kern="1200">
          <a:solidFill>
            <a:schemeClr val="bg2"/>
          </a:solidFill>
          <a:latin typeface="Arial" panose="020B0604020202020204" pitchFamily="34" charset="0"/>
          <a:ea typeface="+mn-ea"/>
          <a:cs typeface="Arial" panose="020B0604020202020204" pitchFamily="34" charset="0"/>
        </a:defRPr>
      </a:lvl3pPr>
      <a:lvl4pPr marL="4267253" indent="-609608" algn="l" defTabSz="1219215" rtl="0" eaLnBrk="1" latinLnBrk="0" hangingPunct="1">
        <a:spcBef>
          <a:spcPct val="20000"/>
        </a:spcBef>
        <a:buFont typeface="Arial"/>
        <a:buChar char="–"/>
        <a:defRPr sz="5333" kern="1200">
          <a:solidFill>
            <a:schemeClr val="bg2"/>
          </a:solidFill>
          <a:latin typeface="Arial" panose="020B0604020202020204" pitchFamily="34" charset="0"/>
          <a:ea typeface="+mn-ea"/>
          <a:cs typeface="Arial" panose="020B0604020202020204" pitchFamily="34" charset="0"/>
        </a:defRPr>
      </a:lvl4pPr>
      <a:lvl5pPr marL="5486469" indent="-609608" algn="l" defTabSz="1219215" rtl="0" eaLnBrk="1" latinLnBrk="0" hangingPunct="1">
        <a:spcBef>
          <a:spcPct val="20000"/>
        </a:spcBef>
        <a:buFont typeface="Arial"/>
        <a:buChar char="»"/>
        <a:defRPr sz="5333" kern="1200">
          <a:solidFill>
            <a:schemeClr val="bg2"/>
          </a:solidFill>
          <a:latin typeface="Arial" panose="020B0604020202020204" pitchFamily="34" charset="0"/>
          <a:ea typeface="+mn-ea"/>
          <a:cs typeface="Arial" panose="020B0604020202020204" pitchFamily="34" charset="0"/>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hyperlink" Target="https://pubs.aip.org/aip/pof/article-abstract/35/3/037111/2882138/Intelligent-controller-for-unmanned-surface" TargetMode="Externa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ADEAA7FA-1330-5142-BD3F-58817D796B04}"/>
              </a:ext>
            </a:extLst>
          </p:cNvPr>
          <p:cNvSpPr txBox="1">
            <a:spLocks/>
          </p:cNvSpPr>
          <p:nvPr/>
        </p:nvSpPr>
        <p:spPr>
          <a:xfrm>
            <a:off x="1237586" y="3990704"/>
            <a:ext cx="15773400" cy="3505200"/>
          </a:xfrm>
          <a:prstGeom prst="rect">
            <a:avLst/>
          </a:prstGeom>
        </p:spPr>
        <p:txBody>
          <a:bodyPr vert="horz" wrap="square" lIns="182880" tIns="91440" rIns="182880" bIns="9144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nSpc>
                <a:spcPct val="70000"/>
              </a:lnSpc>
            </a:pPr>
            <a:r>
              <a:rPr lang="en-US" sz="7200" dirty="0">
                <a:solidFill>
                  <a:schemeClr val="tx1"/>
                </a:solidFill>
              </a:rPr>
              <a:t>Reinforcement learning (RL) for adaptive control of an unmanned surface vehicle (USV)</a:t>
            </a:r>
          </a:p>
        </p:txBody>
      </p:sp>
      <p:cxnSp>
        <p:nvCxnSpPr>
          <p:cNvPr id="10" name="Straight Connector 9">
            <a:extLst>
              <a:ext uri="{FF2B5EF4-FFF2-40B4-BE49-F238E27FC236}">
                <a16:creationId xmlns:a16="http://schemas.microsoft.com/office/drawing/2014/main" id="{76B7E6B6-C372-3A40-9CFF-634200BCA241}"/>
              </a:ext>
            </a:extLst>
          </p:cNvPr>
          <p:cNvCxnSpPr>
            <a:cxnSpLocks/>
          </p:cNvCxnSpPr>
          <p:nvPr/>
        </p:nvCxnSpPr>
        <p:spPr>
          <a:xfrm>
            <a:off x="1423852" y="7696986"/>
            <a:ext cx="125969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58D4F9-7DF6-964D-B0CC-49479A89955E}"/>
              </a:ext>
            </a:extLst>
          </p:cNvPr>
          <p:cNvSpPr txBox="1"/>
          <p:nvPr/>
        </p:nvSpPr>
        <p:spPr>
          <a:xfrm>
            <a:off x="1542381" y="3309997"/>
            <a:ext cx="4384280" cy="523220"/>
          </a:xfrm>
          <a:prstGeom prst="rect">
            <a:avLst/>
          </a:prstGeom>
          <a:noFill/>
        </p:spPr>
        <p:txBody>
          <a:bodyPr wrap="square" rtlCol="0">
            <a:spAutoFit/>
          </a:bodyPr>
          <a:lstStyle/>
          <a:p>
            <a:r>
              <a:rPr lang="en-US" sz="2800" b="1" dirty="0">
                <a:latin typeface="Arial Black" panose="020B0604020202020204" pitchFamily="34" charset="0"/>
                <a:cs typeface="Arial Black" panose="020B0604020202020204" pitchFamily="34" charset="0"/>
              </a:rPr>
              <a:t>MAY 2025</a:t>
            </a:r>
          </a:p>
        </p:txBody>
      </p:sp>
      <p:grpSp>
        <p:nvGrpSpPr>
          <p:cNvPr id="3" name="Group 2">
            <a:extLst>
              <a:ext uri="{FF2B5EF4-FFF2-40B4-BE49-F238E27FC236}">
                <a16:creationId xmlns:a16="http://schemas.microsoft.com/office/drawing/2014/main" id="{835F89FD-B309-4543-B794-D606B41D6AF3}"/>
              </a:ext>
            </a:extLst>
          </p:cNvPr>
          <p:cNvGrpSpPr/>
          <p:nvPr/>
        </p:nvGrpSpPr>
        <p:grpSpPr>
          <a:xfrm>
            <a:off x="23774400" y="0"/>
            <a:ext cx="609600" cy="13716000"/>
            <a:chOff x="23774400" y="0"/>
            <a:chExt cx="609600" cy="13716000"/>
          </a:xfrm>
        </p:grpSpPr>
        <p:sp>
          <p:nvSpPr>
            <p:cNvPr id="15" name="Rectangle 14">
              <a:extLst>
                <a:ext uri="{FF2B5EF4-FFF2-40B4-BE49-F238E27FC236}">
                  <a16:creationId xmlns:a16="http://schemas.microsoft.com/office/drawing/2014/main" id="{053FDBAD-4457-FA42-8FFA-C5DB840E97BC}"/>
                </a:ext>
              </a:extLst>
            </p:cNvPr>
            <p:cNvSpPr/>
            <p:nvPr/>
          </p:nvSpPr>
          <p:spPr>
            <a:xfrm>
              <a:off x="23774400" y="0"/>
              <a:ext cx="609600" cy="111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endParaRPr>
            </a:p>
          </p:txBody>
        </p:sp>
        <p:sp>
          <p:nvSpPr>
            <p:cNvPr id="16" name="Rectangle 15">
              <a:extLst>
                <a:ext uri="{FF2B5EF4-FFF2-40B4-BE49-F238E27FC236}">
                  <a16:creationId xmlns:a16="http://schemas.microsoft.com/office/drawing/2014/main" id="{C4094760-47C4-194A-91FA-2042C4F50832}"/>
                </a:ext>
              </a:extLst>
            </p:cNvPr>
            <p:cNvSpPr/>
            <p:nvPr/>
          </p:nvSpPr>
          <p:spPr>
            <a:xfrm>
              <a:off x="23774400" y="11176000"/>
              <a:ext cx="609600" cy="2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endParaRPr>
            </a:p>
          </p:txBody>
        </p:sp>
      </p:grpSp>
      <p:sp>
        <p:nvSpPr>
          <p:cNvPr id="17" name="TextBox 16">
            <a:extLst>
              <a:ext uri="{FF2B5EF4-FFF2-40B4-BE49-F238E27FC236}">
                <a16:creationId xmlns:a16="http://schemas.microsoft.com/office/drawing/2014/main" id="{EA5F3287-689D-D046-9A1E-5DF70D5A7DB2}"/>
              </a:ext>
            </a:extLst>
          </p:cNvPr>
          <p:cNvSpPr txBox="1"/>
          <p:nvPr/>
        </p:nvSpPr>
        <p:spPr>
          <a:xfrm>
            <a:off x="1237587" y="12015112"/>
            <a:ext cx="10835882" cy="954107"/>
          </a:xfrm>
          <a:prstGeom prst="rect">
            <a:avLst/>
          </a:prstGeom>
          <a:noFill/>
        </p:spPr>
        <p:txBody>
          <a:bodyPr wrap="square" rtlCol="0">
            <a:spAutoFit/>
          </a:bodyPr>
          <a:lstStyle/>
          <a:p>
            <a:r>
              <a:rPr lang="en-US" sz="2800" b="1" dirty="0">
                <a:latin typeface="Arial Black" panose="020B0604020202020204" pitchFamily="34" charset="0"/>
                <a:cs typeface="Arial Black" panose="020B0604020202020204" pitchFamily="34" charset="0"/>
              </a:rPr>
              <a:t>Justin Hart</a:t>
            </a:r>
          </a:p>
          <a:p>
            <a:r>
              <a:rPr lang="en-US" sz="2800" dirty="0">
                <a:latin typeface="Arial" panose="020B0604020202020204" pitchFamily="34" charset="0"/>
              </a:rPr>
              <a:t>Master’s Student, The University of Texas at Austin</a:t>
            </a:r>
          </a:p>
        </p:txBody>
      </p:sp>
    </p:spTree>
    <p:extLst>
      <p:ext uri="{BB962C8B-B14F-4D97-AF65-F5344CB8AC3E}">
        <p14:creationId xmlns:p14="http://schemas.microsoft.com/office/powerpoint/2010/main" val="3243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8631-97DF-1BA7-17B3-7175582F7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6DEC7-CD23-344C-8C10-D0277480357C}"/>
              </a:ext>
            </a:extLst>
          </p:cNvPr>
          <p:cNvSpPr>
            <a:spLocks noGrp="1"/>
          </p:cNvSpPr>
          <p:nvPr>
            <p:ph type="title"/>
          </p:nvPr>
        </p:nvSpPr>
        <p:spPr>
          <a:xfrm>
            <a:off x="1219200" y="894522"/>
            <a:ext cx="21945600" cy="2286000"/>
          </a:xfrm>
        </p:spPr>
        <p:txBody>
          <a:bodyPr/>
          <a:lstStyle/>
          <a:p>
            <a:r>
              <a:rPr lang="en-US" dirty="0"/>
              <a:t>Training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1D80D3-9DFE-3796-F09A-01F130466588}"/>
                  </a:ext>
                </a:extLst>
              </p:cNvPr>
              <p:cNvSpPr>
                <a:spLocks noGrp="1"/>
              </p:cNvSpPr>
              <p:nvPr>
                <p:ph idx="1"/>
              </p:nvPr>
            </p:nvSpPr>
            <p:spPr>
              <a:xfrm>
                <a:off x="0" y="3194564"/>
                <a:ext cx="24384000" cy="10859361"/>
              </a:xfrm>
            </p:spPr>
            <p:txBody>
              <a:bodyPr>
                <a:normAutofit lnSpcReduction="10000"/>
              </a:bodyPr>
              <a:lstStyle/>
              <a:p>
                <a:pPr>
                  <a:buFont typeface="+mj-lt"/>
                  <a:buAutoNum type="arabicPeriod"/>
                </a:pPr>
                <a:r>
                  <a:rPr lang="en-US" sz="5000" dirty="0"/>
                  <a:t>USV course angle is initiated randomly over </a:t>
                </a:r>
                <a14:m>
                  <m:oMath xmlns:m="http://schemas.openxmlformats.org/officeDocument/2006/math">
                    <m:r>
                      <a:rPr lang="en-US" sz="5000" b="0" i="1" smtClean="0">
                        <a:latin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𝜋</m:t>
                    </m:r>
                    <m:r>
                      <a:rPr lang="en-US" sz="5000" b="0" i="1" smtClean="0">
                        <a:latin typeface="Cambria Math" panose="02040503050406030204" pitchFamily="18" charset="0"/>
                        <a:ea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𝜋</m:t>
                    </m:r>
                    <m:r>
                      <a:rPr lang="en-US" sz="5000" b="0" i="1" smtClean="0">
                        <a:latin typeface="Cambria Math" panose="02040503050406030204" pitchFamily="18" charset="0"/>
                        <a:ea typeface="Cambria Math" panose="02040503050406030204" pitchFamily="18" charset="0"/>
                      </a:rPr>
                      <m:t>]</m:t>
                    </m:r>
                  </m:oMath>
                </a14:m>
                <a:r>
                  <a:rPr lang="en-US" sz="5000" dirty="0"/>
                  <a:t>, target course angle is set to </a:t>
                </a:r>
                <a14:m>
                  <m:oMath xmlns:m="http://schemas.openxmlformats.org/officeDocument/2006/math">
                    <m:r>
                      <a:rPr lang="en-US" sz="5000" b="0" i="1" smtClean="0">
                        <a:latin typeface="Cambria Math" panose="02040503050406030204" pitchFamily="18" charset="0"/>
                      </a:rPr>
                      <m:t>0</m:t>
                    </m:r>
                  </m:oMath>
                </a14:m>
                <a:endParaRPr lang="en-US" sz="5000" dirty="0"/>
              </a:p>
              <a:p>
                <a:pPr>
                  <a:buFont typeface="+mj-lt"/>
                  <a:buAutoNum type="arabicPeriod"/>
                </a:pPr>
                <a:r>
                  <a:rPr lang="en-US" sz="5000" dirty="0"/>
                  <a:t>USV is subjected to water current disturbance, the angle and starting magnitude are chosen randomly per episode over </a:t>
                </a:r>
                <a14:m>
                  <m:oMath xmlns:m="http://schemas.openxmlformats.org/officeDocument/2006/math">
                    <m:d>
                      <m:dPr>
                        <m:begChr m:val="["/>
                        <m:endChr m:val="]"/>
                        <m:ctrlPr>
                          <a:rPr lang="en-US" sz="5000" b="0" i="1" smtClean="0">
                            <a:latin typeface="Cambria Math" panose="02040503050406030204" pitchFamily="18" charset="0"/>
                          </a:rPr>
                        </m:ctrlPr>
                      </m:dPr>
                      <m:e>
                        <m:r>
                          <a:rPr lang="en-US" sz="5000" b="0" i="1" smtClean="0">
                            <a:latin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𝜋</m:t>
                        </m:r>
                        <m:r>
                          <a:rPr lang="en-US" sz="5000" b="0" i="1" smtClean="0">
                            <a:latin typeface="Cambria Math" panose="02040503050406030204" pitchFamily="18" charset="0"/>
                            <a:ea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𝜋</m:t>
                        </m:r>
                      </m:e>
                    </m:d>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𝑟𝑎𝑑</m:t>
                    </m:r>
                  </m:oMath>
                </a14:m>
                <a:r>
                  <a:rPr lang="en-US" sz="5000" dirty="0"/>
                  <a:t> and </a:t>
                </a:r>
                <a14:m>
                  <m:oMath xmlns:m="http://schemas.openxmlformats.org/officeDocument/2006/math">
                    <m:d>
                      <m:dPr>
                        <m:begChr m:val="["/>
                        <m:endChr m:val="]"/>
                        <m:ctrlPr>
                          <a:rPr lang="en-US" sz="5000" b="0" i="1" smtClean="0">
                            <a:latin typeface="Cambria Math" panose="02040503050406030204" pitchFamily="18" charset="0"/>
                          </a:rPr>
                        </m:ctrlPr>
                      </m:dPr>
                      <m:e>
                        <m:r>
                          <a:rPr lang="en-US" sz="5000" b="0" i="1" smtClean="0">
                            <a:latin typeface="Cambria Math" panose="02040503050406030204" pitchFamily="18" charset="0"/>
                          </a:rPr>
                          <m:t>0,1</m:t>
                        </m:r>
                      </m:e>
                    </m:d>
                    <m:r>
                      <a:rPr lang="en-US" sz="5000" b="0" i="1" smtClean="0">
                        <a:latin typeface="Cambria Math" panose="02040503050406030204" pitchFamily="18" charset="0"/>
                      </a:rPr>
                      <m:t> </m:t>
                    </m:r>
                    <m:r>
                      <a:rPr lang="en-US" sz="5000" b="0" i="1" smtClean="0">
                        <a:latin typeface="Cambria Math" panose="02040503050406030204" pitchFamily="18" charset="0"/>
                      </a:rPr>
                      <m:t>𝑚</m:t>
                    </m:r>
                    <m:r>
                      <a:rPr lang="en-US" sz="5000" b="0" i="1" smtClean="0">
                        <a:latin typeface="Cambria Math" panose="02040503050406030204" pitchFamily="18" charset="0"/>
                      </a:rPr>
                      <m:t>/</m:t>
                    </m:r>
                    <m:r>
                      <a:rPr lang="en-US" sz="5000" b="0" i="1" smtClean="0">
                        <a:latin typeface="Cambria Math" panose="02040503050406030204" pitchFamily="18" charset="0"/>
                      </a:rPr>
                      <m:t>𝑠</m:t>
                    </m:r>
                  </m:oMath>
                </a14:m>
                <a:r>
                  <a:rPr lang="en-US" sz="5000" dirty="0"/>
                  <a:t> </a:t>
                </a:r>
              </a:p>
              <a:p>
                <a:pPr marL="1219215" lvl="1" indent="0">
                  <a:buNone/>
                </a:pPr>
                <a:r>
                  <a:rPr lang="en-US" sz="3934" dirty="0"/>
                  <a:t>a. Time varying magnitude is generated using a first order Gauss-Markov process over </a:t>
                </a:r>
                <a14:m>
                  <m:oMath xmlns:m="http://schemas.openxmlformats.org/officeDocument/2006/math">
                    <m:d>
                      <m:dPr>
                        <m:begChr m:val="["/>
                        <m:endChr m:val="]"/>
                        <m:ctrlPr>
                          <a:rPr lang="en-US" sz="3934" b="0" i="1" smtClean="0">
                            <a:latin typeface="Cambria Math" panose="02040503050406030204" pitchFamily="18" charset="0"/>
                          </a:rPr>
                        </m:ctrlPr>
                      </m:dPr>
                      <m:e>
                        <m:r>
                          <a:rPr lang="en-US" sz="3934" b="0" i="1" smtClean="0">
                            <a:latin typeface="Cambria Math" panose="02040503050406030204" pitchFamily="18" charset="0"/>
                          </a:rPr>
                          <m:t>0.10,1.0</m:t>
                        </m:r>
                      </m:e>
                    </m:d>
                    <m:r>
                      <a:rPr lang="en-US" sz="3934" b="0" i="1" smtClean="0">
                        <a:latin typeface="Cambria Math" panose="02040503050406030204" pitchFamily="18" charset="0"/>
                      </a:rPr>
                      <m:t>𝑚</m:t>
                    </m:r>
                    <m:r>
                      <a:rPr lang="en-US" sz="3934" b="0" i="1" smtClean="0">
                        <a:latin typeface="Cambria Math" panose="02040503050406030204" pitchFamily="18" charset="0"/>
                      </a:rPr>
                      <m:t>/</m:t>
                    </m:r>
                    <m:r>
                      <a:rPr lang="en-US" sz="3934" b="0" i="1" smtClean="0">
                        <a:latin typeface="Cambria Math" panose="02040503050406030204" pitchFamily="18" charset="0"/>
                      </a:rPr>
                      <m:t>𝑠</m:t>
                    </m:r>
                  </m:oMath>
                </a14:m>
                <a:endParaRPr lang="en-US" sz="3934" dirty="0"/>
              </a:p>
              <a:p>
                <a:pPr>
                  <a:buFont typeface="+mj-lt"/>
                  <a:buAutoNum type="arabicPeriod"/>
                </a:pPr>
                <a:r>
                  <a:rPr lang="en-US" sz="5000" dirty="0"/>
                  <a:t>The RL agent observes the state, and a reward is calculated informing the agent of the quality of the current state</a:t>
                </a:r>
              </a:p>
              <a:p>
                <a:pPr>
                  <a:buFont typeface="+mj-lt"/>
                  <a:buAutoNum type="arabicPeriod"/>
                </a:pPr>
                <a:r>
                  <a:rPr lang="en-US" sz="5000" dirty="0"/>
                  <a:t>The agent determines an action (PID coefficients) based on the quality of the state and sends this to the course keeping controller</a:t>
                </a:r>
              </a:p>
              <a:p>
                <a:pPr>
                  <a:buFont typeface="+mj-lt"/>
                  <a:buAutoNum type="arabicPeriod"/>
                </a:pPr>
                <a:r>
                  <a:rPr lang="en-US" sz="5000" dirty="0"/>
                  <a:t>The agent updates the policy parameters using the PPO RL algorithm and the history of actions, rewards, and states</a:t>
                </a:r>
              </a:p>
              <a:p>
                <a:pPr>
                  <a:buFont typeface="+mj-lt"/>
                  <a:buAutoNum type="arabicPeriod"/>
                </a:pPr>
                <a:r>
                  <a:rPr lang="en-US" sz="5000" dirty="0"/>
                  <a:t>The course keeping controller with updated PID coefficients outputs a commanded control moment which influences the next state </a:t>
                </a:r>
              </a:p>
              <a:p>
                <a:pPr>
                  <a:buFont typeface="+mj-lt"/>
                  <a:buAutoNum type="arabicPeriod"/>
                </a:pPr>
                <a:r>
                  <a:rPr lang="en-US" sz="5000" dirty="0"/>
                  <a:t>This is repeated continually over multiple episodes until the agent finds what is ideally an optimal policy for an adaptive course keeping controller</a:t>
                </a:r>
              </a:p>
            </p:txBody>
          </p:sp>
        </mc:Choice>
        <mc:Fallback xmlns="">
          <p:sp>
            <p:nvSpPr>
              <p:cNvPr id="3" name="Content Placeholder 2">
                <a:extLst>
                  <a:ext uri="{FF2B5EF4-FFF2-40B4-BE49-F238E27FC236}">
                    <a16:creationId xmlns:a16="http://schemas.microsoft.com/office/drawing/2014/main" id="{111D80D3-9DFE-3796-F09A-01F130466588}"/>
                  </a:ext>
                </a:extLst>
              </p:cNvPr>
              <p:cNvSpPr>
                <a:spLocks noGrp="1" noRot="1" noChangeAspect="1" noMove="1" noResize="1" noEditPoints="1" noAdjustHandles="1" noChangeArrowheads="1" noChangeShapeType="1" noTextEdit="1"/>
              </p:cNvSpPr>
              <p:nvPr>
                <p:ph idx="1"/>
              </p:nvPr>
            </p:nvSpPr>
            <p:spPr>
              <a:xfrm>
                <a:off x="0" y="3194564"/>
                <a:ext cx="24384000" cy="10859361"/>
              </a:xfrm>
              <a:blipFill>
                <a:blip r:embed="rId2"/>
                <a:stretch>
                  <a:fillRect l="-1075" t="-2021" r="-1575" b="-618"/>
                </a:stretch>
              </a:blipFill>
            </p:spPr>
            <p:txBody>
              <a:bodyPr/>
              <a:lstStyle/>
              <a:p>
                <a:r>
                  <a:rPr lang="en-US">
                    <a:noFill/>
                  </a:rPr>
                  <a:t> </a:t>
                </a:r>
              </a:p>
            </p:txBody>
          </p:sp>
        </mc:Fallback>
      </mc:AlternateContent>
    </p:spTree>
    <p:extLst>
      <p:ext uri="{BB962C8B-B14F-4D97-AF65-F5344CB8AC3E}">
        <p14:creationId xmlns:p14="http://schemas.microsoft.com/office/powerpoint/2010/main" val="87268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41824-2466-E142-6C4B-A023D22DB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197E3-62DC-6BDD-7257-9E1FAAF1F5EA}"/>
              </a:ext>
            </a:extLst>
          </p:cNvPr>
          <p:cNvSpPr>
            <a:spLocks noGrp="1"/>
          </p:cNvSpPr>
          <p:nvPr>
            <p:ph type="title"/>
          </p:nvPr>
        </p:nvSpPr>
        <p:spPr>
          <a:xfrm>
            <a:off x="1219200" y="894522"/>
            <a:ext cx="21945600" cy="2286000"/>
          </a:xfrm>
        </p:spPr>
        <p:txBody>
          <a:bodyPr/>
          <a:lstStyle/>
          <a:p>
            <a:r>
              <a:rPr lang="en-US" dirty="0"/>
              <a:t>Results – Course Keeping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1C3EB6-8469-F869-F891-FE7E932466E0}"/>
                  </a:ext>
                </a:extLst>
              </p:cNvPr>
              <p:cNvSpPr>
                <a:spLocks noGrp="1"/>
              </p:cNvSpPr>
              <p:nvPr>
                <p:ph idx="1"/>
              </p:nvPr>
            </p:nvSpPr>
            <p:spPr>
              <a:xfrm>
                <a:off x="0" y="2856638"/>
                <a:ext cx="24384000" cy="10859361"/>
              </a:xfrm>
            </p:spPr>
            <p:txBody>
              <a:bodyPr>
                <a:normAutofit/>
              </a:bodyPr>
              <a:lstStyle/>
              <a:p>
                <a:r>
                  <a:rPr lang="en-US" sz="3600" dirty="0"/>
                  <a:t>RL adaptive controller was compared to a fixed coefficient PID controller</a:t>
                </a:r>
              </a:p>
              <a:p>
                <a:r>
                  <a:rPr lang="en-US" sz="3600" dirty="0"/>
                  <a:t>Evaluation setup used an initial course angle of </a:t>
                </a: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180</m:t>
                        </m:r>
                      </m:e>
                      <m:sup>
                        <m:r>
                          <a:rPr lang="en-US" sz="3600" b="0" i="1" smtClean="0">
                            <a:latin typeface="Cambria Math" panose="02040503050406030204" pitchFamily="18" charset="0"/>
                          </a:rPr>
                          <m:t>𝑜</m:t>
                        </m:r>
                      </m:sup>
                    </m:sSup>
                  </m:oMath>
                </a14:m>
                <a:r>
                  <a:rPr lang="en-US" sz="3600" dirty="0"/>
                  <a:t>, a target course angle of </a:t>
                </a: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0</m:t>
                        </m:r>
                      </m:e>
                      <m:sup>
                        <m:r>
                          <a:rPr lang="en-US" sz="3600" b="0" i="1" smtClean="0">
                            <a:latin typeface="Cambria Math" panose="02040503050406030204" pitchFamily="18" charset="0"/>
                          </a:rPr>
                          <m:t>𝑜</m:t>
                        </m:r>
                      </m:sup>
                    </m:sSup>
                  </m:oMath>
                </a14:m>
                <a:r>
                  <a:rPr lang="en-US" sz="3600" dirty="0"/>
                  <a:t>, a water current velocity starting magnitude of 0.25 m/s, and a range of 36 water current angles spaced evenly over </a:t>
                </a:r>
                <a14:m>
                  <m:oMath xmlns:m="http://schemas.openxmlformats.org/officeDocument/2006/math">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𝜋</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𝜋</m:t>
                        </m:r>
                      </m:e>
                    </m:d>
                  </m:oMath>
                </a14:m>
                <a:endParaRPr lang="en-US" sz="3600" b="0" dirty="0">
                  <a:ea typeface="Cambria Math" panose="02040503050406030204" pitchFamily="18" charset="0"/>
                </a:endParaRPr>
              </a:p>
              <a:p>
                <a:pPr lvl="1"/>
                <a:r>
                  <a:rPr lang="en-US" sz="3600" dirty="0"/>
                  <a:t>The solid line is the mean over the 36 evolutions, and the shaded area is one standard deviation </a:t>
                </a:r>
              </a:p>
              <a:p>
                <a:r>
                  <a:rPr lang="en-US" sz="3600" dirty="0"/>
                  <a:t>The violin diagram shows the average course angle error over the second half of all iterations  </a:t>
                </a:r>
              </a:p>
            </p:txBody>
          </p:sp>
        </mc:Choice>
        <mc:Fallback xmlns="">
          <p:sp>
            <p:nvSpPr>
              <p:cNvPr id="3" name="Content Placeholder 2">
                <a:extLst>
                  <a:ext uri="{FF2B5EF4-FFF2-40B4-BE49-F238E27FC236}">
                    <a16:creationId xmlns:a16="http://schemas.microsoft.com/office/drawing/2014/main" id="{991C3EB6-8469-F869-F891-FE7E932466E0}"/>
                  </a:ext>
                </a:extLst>
              </p:cNvPr>
              <p:cNvSpPr>
                <a:spLocks noGrp="1" noRot="1" noChangeAspect="1" noMove="1" noResize="1" noEditPoints="1" noAdjustHandles="1" noChangeArrowheads="1" noChangeShapeType="1" noTextEdit="1"/>
              </p:cNvSpPr>
              <p:nvPr>
                <p:ph idx="1"/>
              </p:nvPr>
            </p:nvSpPr>
            <p:spPr>
              <a:xfrm>
                <a:off x="0" y="2856638"/>
                <a:ext cx="24384000" cy="10859361"/>
              </a:xfrm>
              <a:blipFill>
                <a:blip r:embed="rId2"/>
                <a:stretch>
                  <a:fillRect l="-675" t="-89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28DFF47-918C-450E-B628-E47AE9072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541" y="6229725"/>
            <a:ext cx="9981698" cy="7486273"/>
          </a:xfrm>
          <a:prstGeom prst="rect">
            <a:avLst/>
          </a:prstGeom>
        </p:spPr>
      </p:pic>
      <p:pic>
        <p:nvPicPr>
          <p:cNvPr id="9" name="Picture 8">
            <a:extLst>
              <a:ext uri="{FF2B5EF4-FFF2-40B4-BE49-F238E27FC236}">
                <a16:creationId xmlns:a16="http://schemas.microsoft.com/office/drawing/2014/main" id="{D52A8672-676D-425B-9178-A0C01BBD2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1999" y="6229725"/>
            <a:ext cx="9981697" cy="7486273"/>
          </a:xfrm>
          <a:prstGeom prst="rect">
            <a:avLst/>
          </a:prstGeom>
        </p:spPr>
      </p:pic>
    </p:spTree>
    <p:extLst>
      <p:ext uri="{BB962C8B-B14F-4D97-AF65-F5344CB8AC3E}">
        <p14:creationId xmlns:p14="http://schemas.microsoft.com/office/powerpoint/2010/main" val="301298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6CA1B-CC3F-30D2-B716-E1AA69ABB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40A09-E846-BF60-AD4D-5652F0C479BC}"/>
              </a:ext>
            </a:extLst>
          </p:cNvPr>
          <p:cNvSpPr>
            <a:spLocks noGrp="1"/>
          </p:cNvSpPr>
          <p:nvPr>
            <p:ph type="title"/>
          </p:nvPr>
        </p:nvSpPr>
        <p:spPr>
          <a:xfrm>
            <a:off x="1219200" y="894522"/>
            <a:ext cx="21945600" cy="2286000"/>
          </a:xfrm>
        </p:spPr>
        <p:txBody>
          <a:bodyPr/>
          <a:lstStyle/>
          <a:p>
            <a:r>
              <a:rPr lang="en-US" dirty="0"/>
              <a:t>Results – Path Following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E4B41B-1677-5919-A033-D85234B609E0}"/>
                  </a:ext>
                </a:extLst>
              </p:cNvPr>
              <p:cNvSpPr>
                <a:spLocks noGrp="1"/>
              </p:cNvSpPr>
              <p:nvPr>
                <p:ph idx="1"/>
              </p:nvPr>
            </p:nvSpPr>
            <p:spPr>
              <a:xfrm>
                <a:off x="0" y="3174685"/>
                <a:ext cx="24384000" cy="10869301"/>
              </a:xfrm>
            </p:spPr>
            <p:txBody>
              <a:bodyPr>
                <a:normAutofit lnSpcReduction="10000"/>
              </a:bodyPr>
              <a:lstStyle/>
              <a:p>
                <a:r>
                  <a:rPr lang="en-US" sz="4800" dirty="0"/>
                  <a:t>USV starting position and list of waypoints are provided to the LOS guidance law which outputs a course angle error</a:t>
                </a:r>
              </a:p>
              <a:p>
                <a:r>
                  <a:rPr lang="en-US" sz="4800" dirty="0"/>
                  <a:t>The USV is subjected to a wave current starting velocity and direction of 0.25 m/s and </a:t>
                </a:r>
                <a14:m>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90</m:t>
                        </m:r>
                      </m:e>
                      <m:sup>
                        <m:r>
                          <a:rPr lang="en-US" sz="4800" b="0" i="1" smtClean="0">
                            <a:latin typeface="Cambria Math" panose="02040503050406030204" pitchFamily="18" charset="0"/>
                          </a:rPr>
                          <m:t>𝑜</m:t>
                        </m:r>
                      </m:sup>
                    </m:sSup>
                  </m:oMath>
                </a14:m>
                <a:r>
                  <a:rPr lang="en-US" sz="4800" dirty="0"/>
                  <a:t> respectively – time varying magnitude is the same as in course keeping evaluation</a:t>
                </a:r>
              </a:p>
              <a:p>
                <a:r>
                  <a:rPr lang="en-US" sz="4800" dirty="0"/>
                  <a:t>The state is sent to the adaptive controller which determines PID coefficients for the course keeping controller – the controller outputs a control moment input which influences the subsequent state</a:t>
                </a:r>
              </a:p>
              <a:p>
                <a:r>
                  <a:rPr lang="en-US" sz="4800" dirty="0"/>
                  <a:t>Once the next waypoint is reached (the USV is within 1.5m of the desired waypoint), the next waypoint becomes the target position. If the USV cannot reach the next waypoint, then once it is over 250m from the target position, the next waypoint is given as the new target position </a:t>
                </a:r>
              </a:p>
              <a:p>
                <a:r>
                  <a:rPr lang="en-US" sz="4800" dirty="0"/>
                  <a:t>The desired path for this test is a circle with a radius of 500m split into 20 waypoints with straight lines in between each</a:t>
                </a:r>
              </a:p>
            </p:txBody>
          </p:sp>
        </mc:Choice>
        <mc:Fallback xmlns="">
          <p:sp>
            <p:nvSpPr>
              <p:cNvPr id="3" name="Content Placeholder 2">
                <a:extLst>
                  <a:ext uri="{FF2B5EF4-FFF2-40B4-BE49-F238E27FC236}">
                    <a16:creationId xmlns:a16="http://schemas.microsoft.com/office/drawing/2014/main" id="{F9E4B41B-1677-5919-A033-D85234B609E0}"/>
                  </a:ext>
                </a:extLst>
              </p:cNvPr>
              <p:cNvSpPr>
                <a:spLocks noGrp="1" noRot="1" noChangeAspect="1" noMove="1" noResize="1" noEditPoints="1" noAdjustHandles="1" noChangeArrowheads="1" noChangeShapeType="1" noTextEdit="1"/>
              </p:cNvSpPr>
              <p:nvPr>
                <p:ph idx="1"/>
              </p:nvPr>
            </p:nvSpPr>
            <p:spPr>
              <a:xfrm>
                <a:off x="0" y="3174685"/>
                <a:ext cx="24384000" cy="10869301"/>
              </a:xfrm>
              <a:blipFill>
                <a:blip r:embed="rId2"/>
                <a:stretch>
                  <a:fillRect l="-1025" t="-2019" r="-1225"/>
                </a:stretch>
              </a:blipFill>
            </p:spPr>
            <p:txBody>
              <a:bodyPr/>
              <a:lstStyle/>
              <a:p>
                <a:r>
                  <a:rPr lang="en-US">
                    <a:noFill/>
                  </a:rPr>
                  <a:t> </a:t>
                </a:r>
              </a:p>
            </p:txBody>
          </p:sp>
        </mc:Fallback>
      </mc:AlternateContent>
    </p:spTree>
    <p:extLst>
      <p:ext uri="{BB962C8B-B14F-4D97-AF65-F5344CB8AC3E}">
        <p14:creationId xmlns:p14="http://schemas.microsoft.com/office/powerpoint/2010/main" val="119089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E313F-31A5-11BA-2064-068515729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5ACBF-B650-9D87-B40B-38C035BFF757}"/>
              </a:ext>
            </a:extLst>
          </p:cNvPr>
          <p:cNvSpPr>
            <a:spLocks noGrp="1"/>
          </p:cNvSpPr>
          <p:nvPr>
            <p:ph type="title"/>
          </p:nvPr>
        </p:nvSpPr>
        <p:spPr>
          <a:xfrm>
            <a:off x="1219200" y="894522"/>
            <a:ext cx="21945600" cy="2286000"/>
          </a:xfrm>
        </p:spPr>
        <p:txBody>
          <a:bodyPr/>
          <a:lstStyle/>
          <a:p>
            <a:r>
              <a:rPr lang="en-US" dirty="0"/>
              <a:t>Results – Path Following</a:t>
            </a:r>
          </a:p>
        </p:txBody>
      </p:sp>
      <p:pic>
        <p:nvPicPr>
          <p:cNvPr id="4" name="Picture 3">
            <a:extLst>
              <a:ext uri="{FF2B5EF4-FFF2-40B4-BE49-F238E27FC236}">
                <a16:creationId xmlns:a16="http://schemas.microsoft.com/office/drawing/2014/main" id="{5AFC9CC1-90B7-46FB-96CB-13E9A9212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522"/>
            <a:ext cx="11729428" cy="8797071"/>
          </a:xfrm>
          <a:prstGeom prst="rect">
            <a:avLst/>
          </a:prstGeom>
        </p:spPr>
      </p:pic>
      <p:pic>
        <p:nvPicPr>
          <p:cNvPr id="6" name="Picture 5">
            <a:extLst>
              <a:ext uri="{FF2B5EF4-FFF2-40B4-BE49-F238E27FC236}">
                <a16:creationId xmlns:a16="http://schemas.microsoft.com/office/drawing/2014/main" id="{A3ED5862-EE11-4F21-93F4-B9085A800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4942" y="3180522"/>
            <a:ext cx="11729428" cy="8797071"/>
          </a:xfrm>
          <a:prstGeom prst="rect">
            <a:avLst/>
          </a:prstGeom>
        </p:spPr>
      </p:pic>
    </p:spTree>
    <p:extLst>
      <p:ext uri="{BB962C8B-B14F-4D97-AF65-F5344CB8AC3E}">
        <p14:creationId xmlns:p14="http://schemas.microsoft.com/office/powerpoint/2010/main" val="251297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3DF57-A910-6158-44A4-B432BBCEA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10A078-87EA-8FE6-2362-EB2D8306D1BD}"/>
              </a:ext>
            </a:extLst>
          </p:cNvPr>
          <p:cNvSpPr>
            <a:spLocks noGrp="1"/>
          </p:cNvSpPr>
          <p:nvPr>
            <p:ph type="title"/>
          </p:nvPr>
        </p:nvSpPr>
        <p:spPr>
          <a:xfrm>
            <a:off x="1219200" y="894522"/>
            <a:ext cx="21945600" cy="2286000"/>
          </a:xfrm>
        </p:spPr>
        <p:txBody>
          <a:bodyPr/>
          <a:lstStyle/>
          <a:p>
            <a:r>
              <a:rPr lang="en-US" dirty="0"/>
              <a:t>Results – Path Following</a:t>
            </a:r>
          </a:p>
        </p:txBody>
      </p:sp>
      <p:pic>
        <p:nvPicPr>
          <p:cNvPr id="5" name="Picture 4">
            <a:extLst>
              <a:ext uri="{FF2B5EF4-FFF2-40B4-BE49-F238E27FC236}">
                <a16:creationId xmlns:a16="http://schemas.microsoft.com/office/drawing/2014/main" id="{E5E31580-F730-491F-A82D-9B3CD2315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541"/>
            <a:ext cx="8555922" cy="6416941"/>
          </a:xfrm>
          <a:prstGeom prst="rect">
            <a:avLst/>
          </a:prstGeom>
        </p:spPr>
      </p:pic>
      <p:pic>
        <p:nvPicPr>
          <p:cNvPr id="9" name="Picture 8">
            <a:extLst>
              <a:ext uri="{FF2B5EF4-FFF2-40B4-BE49-F238E27FC236}">
                <a16:creationId xmlns:a16="http://schemas.microsoft.com/office/drawing/2014/main" id="{BB56B312-C5B1-495C-9CA4-EF84BB934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7063" y="3874541"/>
            <a:ext cx="8555921" cy="6416941"/>
          </a:xfrm>
          <a:prstGeom prst="rect">
            <a:avLst/>
          </a:prstGeom>
        </p:spPr>
      </p:pic>
      <p:pic>
        <p:nvPicPr>
          <p:cNvPr id="11" name="Picture 10">
            <a:extLst>
              <a:ext uri="{FF2B5EF4-FFF2-40B4-BE49-F238E27FC236}">
                <a16:creationId xmlns:a16="http://schemas.microsoft.com/office/drawing/2014/main" id="{D03048BD-998E-44E1-A2D3-B57612F7B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28079" y="3874541"/>
            <a:ext cx="8555921" cy="6416941"/>
          </a:xfrm>
          <a:prstGeom prst="rect">
            <a:avLst/>
          </a:prstGeom>
        </p:spPr>
      </p:pic>
    </p:spTree>
    <p:extLst>
      <p:ext uri="{BB962C8B-B14F-4D97-AF65-F5344CB8AC3E}">
        <p14:creationId xmlns:p14="http://schemas.microsoft.com/office/powerpoint/2010/main" val="1894751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E0D06-7FC7-9FF4-777D-5C75D9CD9F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33A04-5B9C-F735-D9BB-2CD3772AFFE3}"/>
              </a:ext>
            </a:extLst>
          </p:cNvPr>
          <p:cNvSpPr>
            <a:spLocks noGrp="1"/>
          </p:cNvSpPr>
          <p:nvPr>
            <p:ph type="title"/>
          </p:nvPr>
        </p:nvSpPr>
        <p:spPr>
          <a:xfrm>
            <a:off x="1219200" y="1868556"/>
            <a:ext cx="21945600" cy="2286000"/>
          </a:xfrm>
        </p:spPr>
        <p:txBody>
          <a:bodyPr/>
          <a:lstStyle/>
          <a:p>
            <a:r>
              <a:rPr lang="en-US" dirty="0"/>
              <a:t>Conclusions </a:t>
            </a:r>
          </a:p>
        </p:txBody>
      </p:sp>
      <p:sp>
        <p:nvSpPr>
          <p:cNvPr id="3" name="Content Placeholder 2">
            <a:extLst>
              <a:ext uri="{FF2B5EF4-FFF2-40B4-BE49-F238E27FC236}">
                <a16:creationId xmlns:a16="http://schemas.microsoft.com/office/drawing/2014/main" id="{F33E8613-42AF-722A-EB69-5415781C1894}"/>
              </a:ext>
            </a:extLst>
          </p:cNvPr>
          <p:cNvSpPr>
            <a:spLocks noGrp="1"/>
          </p:cNvSpPr>
          <p:nvPr>
            <p:ph idx="1"/>
          </p:nvPr>
        </p:nvSpPr>
        <p:spPr>
          <a:xfrm>
            <a:off x="294860" y="4516475"/>
            <a:ext cx="24089140" cy="7772400"/>
          </a:xfrm>
        </p:spPr>
        <p:txBody>
          <a:bodyPr>
            <a:normAutofit fontScale="92500" lnSpcReduction="20000"/>
          </a:bodyPr>
          <a:lstStyle/>
          <a:p>
            <a:r>
              <a:rPr lang="en-US" sz="6600" dirty="0"/>
              <a:t>RL was combined with PID control to develop an adaptive trajectory tracking controller for a dual propeller driven USV.</a:t>
            </a:r>
          </a:p>
          <a:p>
            <a:r>
              <a:rPr lang="en-US" sz="6600" dirty="0"/>
              <a:t>The PPO-PID controller displayed a much slower settling time and a relatively large overshoot in the course keeping evaluation (which was set to the maximum course angle error), but showed less oscillation once reaching the setpoint</a:t>
            </a:r>
          </a:p>
          <a:p>
            <a:r>
              <a:rPr lang="en-US" sz="6600" dirty="0"/>
              <a:t>The PPO-PID controller performed better in the path following evaluation when faced with a time-varying disturbance magnitude vs. the fixed PID controller.</a:t>
            </a:r>
          </a:p>
        </p:txBody>
      </p:sp>
    </p:spTree>
    <p:extLst>
      <p:ext uri="{BB962C8B-B14F-4D97-AF65-F5344CB8AC3E}">
        <p14:creationId xmlns:p14="http://schemas.microsoft.com/office/powerpoint/2010/main" val="1850531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C5556-6FFC-50C8-A693-6FC5E726DA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A7B4C-0A50-0623-BA73-1697032400D8}"/>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8AECBDE3-C337-808F-7F25-B18E075858B1}"/>
              </a:ext>
            </a:extLst>
          </p:cNvPr>
          <p:cNvSpPr>
            <a:spLocks noGrp="1"/>
          </p:cNvSpPr>
          <p:nvPr>
            <p:ph idx="1"/>
          </p:nvPr>
        </p:nvSpPr>
        <p:spPr/>
        <p:txBody>
          <a:bodyPr>
            <a:normAutofit fontScale="92500" lnSpcReduction="10000"/>
          </a:bodyPr>
          <a:lstStyle/>
          <a:p>
            <a:r>
              <a:rPr lang="en-US" dirty="0"/>
              <a:t>Implement more complex disturbance model to include wind and wave forces and moments</a:t>
            </a:r>
          </a:p>
          <a:p>
            <a:r>
              <a:rPr lang="en-US" dirty="0"/>
              <a:t>Explore trajectory control (path following with temporal constraints)</a:t>
            </a:r>
          </a:p>
          <a:p>
            <a:r>
              <a:rPr lang="en-US" dirty="0"/>
              <a:t>Implement other RL algorithms (SAC)</a:t>
            </a:r>
          </a:p>
          <a:p>
            <a:r>
              <a:rPr lang="en-US" dirty="0"/>
              <a:t>Integrate on actual hardware </a:t>
            </a:r>
          </a:p>
        </p:txBody>
      </p:sp>
    </p:spTree>
    <p:extLst>
      <p:ext uri="{BB962C8B-B14F-4D97-AF65-F5344CB8AC3E}">
        <p14:creationId xmlns:p14="http://schemas.microsoft.com/office/powerpoint/2010/main" val="205489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E3C21-9DE5-A193-451E-1BC8D1C93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538E3A-D88A-29C9-E62B-22C96492C1E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83FA58-8C6C-9F1E-CA4F-907EDF1E2D5C}"/>
              </a:ext>
            </a:extLst>
          </p:cNvPr>
          <p:cNvSpPr>
            <a:spLocks noGrp="1"/>
          </p:cNvSpPr>
          <p:nvPr>
            <p:ph idx="1"/>
          </p:nvPr>
        </p:nvSpPr>
        <p:spPr/>
        <p:txBody>
          <a:bodyPr>
            <a:normAutofit fontScale="47500" lnSpcReduction="20000"/>
          </a:bodyPr>
          <a:lstStyle/>
          <a:p>
            <a:pPr marL="0" indent="0">
              <a:buNone/>
            </a:pPr>
            <a:r>
              <a:rPr lang="en-US" dirty="0"/>
              <a:t>[1] </a:t>
            </a:r>
            <a:r>
              <a:rPr lang="en-US" b="0" i="0" dirty="0">
                <a:solidFill>
                  <a:srgbClr val="222222"/>
                </a:solidFill>
                <a:effectLst/>
                <a:latin typeface="Arial" panose="020B0604020202020204" pitchFamily="34" charset="0"/>
              </a:rPr>
              <a:t>Lai, P., Liu, Y., Zhang, W., &amp; Xu, H. (2023). Intelligent 	controller for unmanned surface vehicles by deep reinforcement learning. </a:t>
            </a:r>
            <a:r>
              <a:rPr lang="en-US" b="0" i="1" dirty="0">
                <a:solidFill>
                  <a:srgbClr val="222222"/>
                </a:solidFill>
                <a:effectLst/>
                <a:latin typeface="Arial" panose="020B0604020202020204" pitchFamily="34" charset="0"/>
              </a:rPr>
              <a:t>Physics of Fluids</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35</a:t>
            </a:r>
            <a:r>
              <a:rPr lang="en-US" b="0" i="0" dirty="0">
                <a:solidFill>
                  <a:srgbClr val="222222"/>
                </a:solidFill>
                <a:effectLst/>
                <a:latin typeface="Arial" panose="020B0604020202020204" pitchFamily="34" charset="0"/>
              </a:rPr>
              <a:t>(3).</a:t>
            </a:r>
          </a:p>
          <a:p>
            <a:pPr marL="0" indent="0">
              <a:buNone/>
            </a:pPr>
            <a:endParaRPr lang="en-US" dirty="0">
              <a:solidFill>
                <a:srgbClr val="222222"/>
              </a:solidFill>
            </a:endParaRPr>
          </a:p>
          <a:p>
            <a:pPr marL="0" indent="0">
              <a:buNone/>
            </a:pPr>
            <a:r>
              <a:rPr lang="en-US" b="0" i="0" dirty="0">
                <a:solidFill>
                  <a:srgbClr val="222222"/>
                </a:solidFill>
                <a:effectLst/>
                <a:latin typeface="Arial" panose="020B0604020202020204" pitchFamily="34" charset="0"/>
              </a:rPr>
              <a:t>[2] Fossen, T. I. (2011). Handbook of marine craft hydrodynamics and motion control. </a:t>
            </a:r>
            <a:r>
              <a:rPr lang="en-US" b="0" i="1" dirty="0">
                <a:solidFill>
                  <a:srgbClr val="222222"/>
                </a:solidFill>
                <a:effectLst/>
                <a:latin typeface="Arial" panose="020B0604020202020204" pitchFamily="34" charset="0"/>
              </a:rPr>
              <a:t>John  Willy &amp; Sons Ltd</a:t>
            </a:r>
            <a:r>
              <a:rPr lang="en-US" b="0" i="0" dirty="0">
                <a:solidFill>
                  <a:srgbClr val="222222"/>
                </a:solidFill>
                <a:effectLst/>
                <a:latin typeface="Arial" panose="020B0604020202020204" pitchFamily="34" charset="0"/>
              </a:rPr>
              <a:t>.</a:t>
            </a:r>
          </a:p>
          <a:p>
            <a:pPr marL="0" indent="0">
              <a:buNone/>
            </a:pPr>
            <a:endParaRPr lang="en-US" dirty="0">
              <a:solidFill>
                <a:srgbClr val="222222"/>
              </a:solidFill>
            </a:endParaRPr>
          </a:p>
          <a:p>
            <a:pPr marL="0" indent="0">
              <a:buNone/>
            </a:pPr>
            <a:r>
              <a:rPr lang="en-US" b="0" i="0" dirty="0">
                <a:solidFill>
                  <a:srgbClr val="222222"/>
                </a:solidFill>
                <a:effectLst/>
                <a:latin typeface="Arial" panose="020B0604020202020204" pitchFamily="34" charset="0"/>
              </a:rPr>
              <a:t>[3] </a:t>
            </a:r>
            <a:r>
              <a:rPr lang="en-US" dirty="0" err="1">
                <a:solidFill>
                  <a:srgbClr val="222222"/>
                </a:solidFill>
              </a:rPr>
              <a:t>Achiam</a:t>
            </a:r>
            <a:r>
              <a:rPr lang="en-US" dirty="0">
                <a:solidFill>
                  <a:srgbClr val="222222"/>
                </a:solidFill>
              </a:rPr>
              <a:t>, J. (2018). Spinning Up in Deep Reinforcement Learning. </a:t>
            </a:r>
            <a:endParaRPr lang="en-US" b="0" i="0" dirty="0">
              <a:solidFill>
                <a:srgbClr val="222222"/>
              </a:solidFill>
              <a:effectLst/>
              <a:latin typeface="Arial" panose="020B0604020202020204" pitchFamily="34" charset="0"/>
            </a:endParaRPr>
          </a:p>
          <a:p>
            <a:pPr marL="0" indent="0">
              <a:buNone/>
            </a:pPr>
            <a:endParaRPr lang="en-US" b="0" i="0" dirty="0">
              <a:solidFill>
                <a:srgbClr val="222222"/>
              </a:solidFill>
              <a:effectLst/>
              <a:latin typeface="Arial" panose="020B0604020202020204" pitchFamily="34" charset="0"/>
            </a:endParaRPr>
          </a:p>
          <a:p>
            <a:pPr marL="0" indent="0">
              <a:buNone/>
            </a:pPr>
            <a:r>
              <a:rPr lang="en-US" dirty="0">
                <a:solidFill>
                  <a:srgbClr val="222222"/>
                </a:solidFill>
              </a:rPr>
              <a:t>[4] </a:t>
            </a:r>
            <a:r>
              <a:rPr lang="en-US" b="0" i="0" dirty="0">
                <a:solidFill>
                  <a:srgbClr val="222222"/>
                </a:solidFill>
                <a:effectLst/>
                <a:latin typeface="Arial" panose="020B0604020202020204" pitchFamily="34" charset="0"/>
              </a:rPr>
              <a:t>Schulman, J., Wolski, F., </a:t>
            </a:r>
            <a:r>
              <a:rPr lang="en-US" b="0" i="0" dirty="0" err="1">
                <a:solidFill>
                  <a:srgbClr val="222222"/>
                </a:solidFill>
                <a:effectLst/>
                <a:latin typeface="Arial" panose="020B0604020202020204" pitchFamily="34" charset="0"/>
              </a:rPr>
              <a:t>Dhariwal</a:t>
            </a:r>
            <a:r>
              <a:rPr lang="en-US" b="0" i="0" dirty="0">
                <a:solidFill>
                  <a:srgbClr val="222222"/>
                </a:solidFill>
                <a:effectLst/>
                <a:latin typeface="Arial" panose="020B0604020202020204" pitchFamily="34" charset="0"/>
              </a:rPr>
              <a:t>, P., Radford, A., &amp; Klimov, O. (2017). Proximal policy optimization algorithms.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arXiv:1707.06347</a:t>
            </a:r>
            <a:r>
              <a:rPr lang="en-US" b="0" i="0" dirty="0">
                <a:solidFill>
                  <a:srgbClr val="222222"/>
                </a:solidFill>
                <a:effectLst/>
                <a:latin typeface="Arial" panose="020B0604020202020204" pitchFamily="34" charset="0"/>
              </a:rPr>
              <a:t>.</a:t>
            </a:r>
          </a:p>
          <a:p>
            <a:pPr marL="0" indent="0">
              <a:buNone/>
            </a:pPr>
            <a:endParaRPr lang="en-US" b="0" i="0" dirty="0">
              <a:solidFill>
                <a:srgbClr val="222222"/>
              </a:solidFill>
              <a:effectLst/>
              <a:latin typeface="Arial" panose="020B0604020202020204" pitchFamily="34" charset="0"/>
            </a:endParaRPr>
          </a:p>
          <a:p>
            <a:pPr marL="0" indent="0">
              <a:buNone/>
            </a:pPr>
            <a:r>
              <a:rPr lang="en-US" dirty="0">
                <a:solidFill>
                  <a:srgbClr val="222222"/>
                </a:solidFill>
              </a:rPr>
              <a:t>[5] </a:t>
            </a:r>
            <a:r>
              <a:rPr lang="fr-FR" b="0" i="0" dirty="0" err="1">
                <a:solidFill>
                  <a:srgbClr val="222222"/>
                </a:solidFill>
                <a:effectLst/>
                <a:latin typeface="Arial" panose="020B0604020202020204" pitchFamily="34" charset="0"/>
              </a:rPr>
              <a:t>Fossen</a:t>
            </a:r>
            <a:r>
              <a:rPr lang="fr-FR" b="0" i="0" dirty="0">
                <a:solidFill>
                  <a:srgbClr val="222222"/>
                </a:solidFill>
                <a:effectLst/>
                <a:latin typeface="Arial" panose="020B0604020202020204" pitchFamily="34" charset="0"/>
              </a:rPr>
              <a:t>, T. I. (2020). </a:t>
            </a:r>
            <a:r>
              <a:rPr lang="fr-FR" b="0" dirty="0">
                <a:solidFill>
                  <a:srgbClr val="222222"/>
                </a:solidFill>
                <a:effectLst/>
                <a:latin typeface="Arial" panose="020B0604020202020204" pitchFamily="34" charset="0"/>
              </a:rPr>
              <a:t>Python </a:t>
            </a:r>
            <a:r>
              <a:rPr lang="fr-FR" b="0" dirty="0" err="1">
                <a:solidFill>
                  <a:srgbClr val="222222"/>
                </a:solidFill>
                <a:effectLst/>
                <a:latin typeface="Arial" panose="020B0604020202020204" pitchFamily="34" charset="0"/>
              </a:rPr>
              <a:t>vehicle</a:t>
            </a:r>
            <a:r>
              <a:rPr lang="fr-FR" b="0" dirty="0">
                <a:solidFill>
                  <a:srgbClr val="222222"/>
                </a:solidFill>
                <a:effectLst/>
                <a:latin typeface="Arial" panose="020B0604020202020204" pitchFamily="34" charset="0"/>
              </a:rPr>
              <a:t> simulator</a:t>
            </a:r>
            <a:r>
              <a:rPr lang="fr-FR" b="0" i="0" dirty="0">
                <a:solidFill>
                  <a:srgbClr val="222222"/>
                </a:solidFill>
                <a:effectLst/>
                <a:latin typeface="Arial" panose="020B0604020202020204" pitchFamily="34" charset="0"/>
              </a:rPr>
              <a:t>. </a:t>
            </a:r>
            <a:r>
              <a:rPr lang="fr-FR" b="0" i="1" dirty="0" err="1">
                <a:solidFill>
                  <a:srgbClr val="222222"/>
                </a:solidFill>
                <a:effectLst/>
                <a:latin typeface="Arial" panose="020B0604020202020204" pitchFamily="34" charset="0"/>
              </a:rPr>
              <a:t>Github</a:t>
            </a:r>
            <a:r>
              <a:rPr lang="fr-FR" b="0" i="1" dirty="0">
                <a:solidFill>
                  <a:srgbClr val="222222"/>
                </a:solidFill>
                <a:effectLst/>
                <a:latin typeface="Arial" panose="020B0604020202020204" pitchFamily="34" charset="0"/>
              </a:rPr>
              <a:t> Repository.</a:t>
            </a:r>
            <a:endParaRPr lang="en-US" b="0" i="1" dirty="0">
              <a:solidFill>
                <a:srgbClr val="222222"/>
              </a:solidFill>
              <a:effectLst/>
              <a:latin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819717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DBCE4E-964D-BE4C-8FC2-0A9216C028AF}"/>
              </a:ext>
            </a:extLst>
          </p:cNvPr>
          <p:cNvSpPr/>
          <p:nvPr/>
        </p:nvSpPr>
        <p:spPr>
          <a:xfrm>
            <a:off x="812801" y="677335"/>
            <a:ext cx="9889066" cy="2929466"/>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a:solidFill>
                <a:srgbClr val="FFFFFF"/>
              </a:solidFill>
              <a:latin typeface="Arial" panose="020B0604020202020204"/>
            </a:endParaRPr>
          </a:p>
        </p:txBody>
      </p:sp>
    </p:spTree>
    <p:extLst>
      <p:ext uri="{BB962C8B-B14F-4D97-AF65-F5344CB8AC3E}">
        <p14:creationId xmlns:p14="http://schemas.microsoft.com/office/powerpoint/2010/main" val="207616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fontScale="85000" lnSpcReduction="20000"/>
          </a:bodyPr>
          <a:lstStyle/>
          <a:p>
            <a:r>
              <a:rPr lang="en-US" dirty="0"/>
              <a:t>USVs are used in various industries including defense, oil and gas, oceanographic research, and energy</a:t>
            </a:r>
          </a:p>
          <a:p>
            <a:r>
              <a:rPr lang="en-US" dirty="0"/>
              <a:t>Course keeping is a key control task in the overall automation of USVs</a:t>
            </a:r>
          </a:p>
          <a:p>
            <a:r>
              <a:rPr lang="en-US" dirty="0"/>
              <a:t>RL could allow for the development of a course keeping controller that is robust to varying disturbances and conditions</a:t>
            </a:r>
          </a:p>
        </p:txBody>
      </p:sp>
    </p:spTree>
    <p:extLst>
      <p:ext uri="{BB962C8B-B14F-4D97-AF65-F5344CB8AC3E}">
        <p14:creationId xmlns:p14="http://schemas.microsoft.com/office/powerpoint/2010/main" val="86700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AA9B9-8678-753B-0D23-88E9C9134E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F10BFB-52AA-5B29-A5C3-BA41D6DD74E1}"/>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9569A93D-7664-8E49-8468-3673BCD02A2B}"/>
              </a:ext>
            </a:extLst>
          </p:cNvPr>
          <p:cNvSpPr>
            <a:spLocks noGrp="1"/>
          </p:cNvSpPr>
          <p:nvPr>
            <p:ph idx="1"/>
          </p:nvPr>
        </p:nvSpPr>
        <p:spPr/>
        <p:txBody>
          <a:bodyPr>
            <a:normAutofit/>
          </a:bodyPr>
          <a:lstStyle/>
          <a:p>
            <a:r>
              <a:rPr lang="en-US" dirty="0"/>
              <a:t>Implement a USV course keeping controller that uses RL combined with PID control as described in this </a:t>
            </a:r>
            <a:r>
              <a:rPr lang="en-US" dirty="0">
                <a:hlinkClick r:id="rId2"/>
              </a:rPr>
              <a:t>paper</a:t>
            </a:r>
            <a:r>
              <a:rPr lang="en-US" dirty="0"/>
              <a:t> [1] </a:t>
            </a:r>
          </a:p>
          <a:p>
            <a:r>
              <a:rPr lang="en-US" dirty="0"/>
              <a:t>Use a dual propeller controlled USV model – the paper uses rudder control</a:t>
            </a:r>
          </a:p>
        </p:txBody>
      </p:sp>
    </p:spTree>
    <p:extLst>
      <p:ext uri="{BB962C8B-B14F-4D97-AF65-F5344CB8AC3E}">
        <p14:creationId xmlns:p14="http://schemas.microsoft.com/office/powerpoint/2010/main" val="2578780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B8080-ACBD-F0C3-BBE1-E5D8B0BEB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F8FEC1-8E75-DBC1-643D-5BC453D24C6E}"/>
              </a:ext>
            </a:extLst>
          </p:cNvPr>
          <p:cNvSpPr>
            <a:spLocks noGrp="1"/>
          </p:cNvSpPr>
          <p:nvPr>
            <p:ph type="title"/>
          </p:nvPr>
        </p:nvSpPr>
        <p:spPr>
          <a:xfrm>
            <a:off x="1219200" y="864709"/>
            <a:ext cx="21945600" cy="2286000"/>
          </a:xfrm>
        </p:spPr>
        <p:txBody>
          <a:bodyPr/>
          <a:lstStyle/>
          <a:p>
            <a:r>
              <a:rPr lang="en-US" dirty="0"/>
              <a:t>USV Model [2]</a:t>
            </a:r>
          </a:p>
        </p:txBody>
      </p:sp>
      <p:pic>
        <p:nvPicPr>
          <p:cNvPr id="7" name="Picture 6">
            <a:extLst>
              <a:ext uri="{FF2B5EF4-FFF2-40B4-BE49-F238E27FC236}">
                <a16:creationId xmlns:a16="http://schemas.microsoft.com/office/drawing/2014/main" id="{FD3A0797-C685-F167-0EE5-F90D7EC2C209}"/>
              </a:ext>
            </a:extLst>
          </p:cNvPr>
          <p:cNvPicPr>
            <a:picLocks noChangeAspect="1"/>
          </p:cNvPicPr>
          <p:nvPr/>
        </p:nvPicPr>
        <p:blipFill>
          <a:blip r:embed="rId2"/>
          <a:stretch>
            <a:fillRect/>
          </a:stretch>
        </p:blipFill>
        <p:spPr>
          <a:xfrm>
            <a:off x="7156277" y="3048409"/>
            <a:ext cx="16560132" cy="1324812"/>
          </a:xfrm>
          <a:prstGeom prst="rect">
            <a:avLst/>
          </a:prstGeom>
        </p:spPr>
      </p:pic>
      <p:pic>
        <p:nvPicPr>
          <p:cNvPr id="10" name="Picture 9">
            <a:extLst>
              <a:ext uri="{FF2B5EF4-FFF2-40B4-BE49-F238E27FC236}">
                <a16:creationId xmlns:a16="http://schemas.microsoft.com/office/drawing/2014/main" id="{9DDF8A1B-58E8-49CB-C17F-347CE90B3C6F}"/>
              </a:ext>
            </a:extLst>
          </p:cNvPr>
          <p:cNvPicPr>
            <a:picLocks noChangeAspect="1"/>
          </p:cNvPicPr>
          <p:nvPr/>
        </p:nvPicPr>
        <p:blipFill>
          <a:blip r:embed="rId3"/>
          <a:stretch>
            <a:fillRect/>
          </a:stretch>
        </p:blipFill>
        <p:spPr>
          <a:xfrm>
            <a:off x="1625014" y="3071197"/>
            <a:ext cx="4094871" cy="132481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057A1D-9A6A-CCDD-3153-438CC876149C}"/>
                  </a:ext>
                </a:extLst>
              </p:cNvPr>
              <p:cNvSpPr txBox="1"/>
              <p:nvPr/>
            </p:nvSpPr>
            <p:spPr>
              <a:xfrm>
                <a:off x="39758" y="4414279"/>
                <a:ext cx="24440320" cy="10341293"/>
              </a:xfrm>
              <a:prstGeom prst="rect">
                <a:avLst/>
              </a:prstGeom>
              <a:noFill/>
            </p:spPr>
            <p:txBody>
              <a:bodyPr wrap="square" lIns="0" tIns="0" rIns="0" bIns="0" rtlCol="0">
                <a:spAutoFit/>
              </a:bodyPr>
              <a:lstStyle/>
              <a:p>
                <a:pPr marL="685800" indent="-685800">
                  <a:buFont typeface="Arial" panose="020B0604020202020204" pitchFamily="34" charset="0"/>
                  <a:buChar char="•"/>
                </a:pPr>
                <a14:m>
                  <m:oMath xmlns:m="http://schemas.openxmlformats.org/officeDocument/2006/math">
                    <m:r>
                      <a:rPr lang="en-US" sz="4800" i="1" smtClean="0">
                        <a:solidFill>
                          <a:srgbClr val="000000"/>
                        </a:solidFill>
                        <a:latin typeface="Cambria Math" panose="02040503050406030204" pitchFamily="18" charset="0"/>
                        <a:ea typeface="Cambria Math" panose="02040503050406030204" pitchFamily="18" charset="0"/>
                      </a:rPr>
                      <m:t>𝜂</m:t>
                    </m:r>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sz="4800" b="0" i="1" smtClean="0">
                                <a:solidFill>
                                  <a:srgbClr val="000000"/>
                                </a:solidFill>
                                <a:latin typeface="Cambria Math" panose="02040503050406030204" pitchFamily="18" charset="0"/>
                                <a:ea typeface="Cambria Math" panose="02040503050406030204" pitchFamily="18" charset="0"/>
                              </a:rPr>
                            </m:ctrlPr>
                          </m:dPr>
                          <m:e>
                            <m:r>
                              <a:rPr lang="en-US" sz="4800" b="0" i="1" smtClean="0">
                                <a:solidFill>
                                  <a:srgbClr val="000000"/>
                                </a:solidFill>
                                <a:latin typeface="Cambria Math" panose="02040503050406030204" pitchFamily="18" charset="0"/>
                                <a:ea typeface="Cambria Math" panose="02040503050406030204" pitchFamily="18" charset="0"/>
                              </a:rPr>
                              <m:t>𝑥</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𝑦</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𝑧</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𝜙</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𝜃</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𝜓</m:t>
                            </m:r>
                          </m:e>
                        </m:d>
                      </m:e>
                      <m:sup>
                        <m:r>
                          <a:rPr lang="en-US" sz="4800" b="0" i="1" smtClean="0">
                            <a:solidFill>
                              <a:srgbClr val="000000"/>
                            </a:solidFill>
                            <a:latin typeface="Cambria Math" panose="02040503050406030204" pitchFamily="18" charset="0"/>
                            <a:ea typeface="Cambria Math" panose="02040503050406030204" pitchFamily="18" charset="0"/>
                          </a:rPr>
                          <m:t>𝑇</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𝑝𝑜𝑠𝑖𝑡𝑖𝑜𝑛</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𝑎𝑛𝑑</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𝑜𝑟𝑖𝑒𝑛𝑡𝑎𝑡𝑖𝑜𝑛</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𝑜𝑓</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𝑈𝑆𝑉</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r>
                      <a:rPr lang="en-US" sz="4800" i="1" smtClean="0">
                        <a:solidFill>
                          <a:srgbClr val="000000"/>
                        </a:solidFill>
                        <a:latin typeface="Cambria Math" panose="02040503050406030204" pitchFamily="18" charset="0"/>
                        <a:ea typeface="Cambria Math" panose="02040503050406030204" pitchFamily="18" charset="0"/>
                      </a:rPr>
                      <m:t>𝜐</m:t>
                    </m:r>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sz="4800" b="0" i="1" smtClean="0">
                                <a:solidFill>
                                  <a:srgbClr val="000000"/>
                                </a:solidFill>
                                <a:latin typeface="Cambria Math" panose="02040503050406030204" pitchFamily="18" charset="0"/>
                                <a:ea typeface="Cambria Math" panose="02040503050406030204" pitchFamily="18" charset="0"/>
                              </a:rPr>
                            </m:ctrlPr>
                          </m:dPr>
                          <m:e>
                            <m:r>
                              <a:rPr lang="en-US" sz="4800" b="0" i="1" smtClean="0">
                                <a:solidFill>
                                  <a:srgbClr val="000000"/>
                                </a:solidFill>
                                <a:latin typeface="Cambria Math" panose="02040503050406030204" pitchFamily="18" charset="0"/>
                                <a:ea typeface="Cambria Math" panose="02040503050406030204" pitchFamily="18" charset="0"/>
                              </a:rPr>
                              <m:t>𝑢</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𝑣</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𝑤</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𝑝</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𝑞</m:t>
                            </m:r>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𝑟</m:t>
                            </m:r>
                          </m:e>
                        </m:d>
                      </m:e>
                      <m:sup>
                        <m:r>
                          <a:rPr lang="en-US" sz="4800" b="0" i="1" smtClean="0">
                            <a:solidFill>
                              <a:srgbClr val="000000"/>
                            </a:solidFill>
                            <a:latin typeface="Cambria Math" panose="02040503050406030204" pitchFamily="18" charset="0"/>
                            <a:ea typeface="Cambria Math" panose="02040503050406030204" pitchFamily="18" charset="0"/>
                          </a:rPr>
                          <m:t>𝑇</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𝑙𝑖𝑛𝑒𝑎𝑟</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𝑎𝑛𝑑</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𝑎𝑛𝑔𝑢𝑙𝑎𝑟</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𝑣𝑒𝑙𝑜𝑐𝑖𝑡𝑖𝑒𝑠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𝑜𝑓</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𝑈𝑆𝑉</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sSub>
                      <m:sSubPr>
                        <m:ctrlPr>
                          <a:rPr lang="en-US" sz="4800" b="0" i="1" smtClean="0">
                            <a:solidFill>
                              <a:srgbClr val="000000"/>
                            </a:solidFill>
                            <a:latin typeface="Cambria Math" panose="02040503050406030204" pitchFamily="18" charset="0"/>
                            <a:ea typeface="Cambria Math" panose="02040503050406030204" pitchFamily="18" charset="0"/>
                          </a:rPr>
                        </m:ctrlPr>
                      </m:sSubPr>
                      <m:e>
                        <m:r>
                          <a:rPr lang="en-US" sz="4800" b="0" i="1" smtClean="0">
                            <a:solidFill>
                              <a:srgbClr val="000000"/>
                            </a:solidFill>
                            <a:latin typeface="Cambria Math" panose="02040503050406030204" pitchFamily="18" charset="0"/>
                            <a:ea typeface="Cambria Math" panose="02040503050406030204" pitchFamily="18" charset="0"/>
                          </a:rPr>
                          <m:t>𝜐</m:t>
                        </m:r>
                      </m:e>
                      <m:sub>
                        <m:r>
                          <a:rPr lang="en-US" sz="4800" b="0" i="1" smtClean="0">
                            <a:solidFill>
                              <a:srgbClr val="000000"/>
                            </a:solidFill>
                            <a:latin typeface="Cambria Math" panose="02040503050406030204" pitchFamily="18" charset="0"/>
                            <a:ea typeface="Cambria Math" panose="02040503050406030204" pitchFamily="18" charset="0"/>
                          </a:rPr>
                          <m:t>𝑟</m:t>
                        </m:r>
                      </m:sub>
                    </m:sSub>
                    <m:r>
                      <a:rPr lang="en-US" sz="4800" b="0" i="1" smtClean="0">
                        <a:solidFill>
                          <a:srgbClr val="000000"/>
                        </a:solidFill>
                        <a:latin typeface="Cambria Math" panose="02040503050406030204" pitchFamily="18" charset="0"/>
                        <a:ea typeface="Cambria Math" panose="02040503050406030204" pitchFamily="18" charset="0"/>
                      </a:rPr>
                      <m:t>=</m:t>
                    </m:r>
                    <m:r>
                      <a:rPr lang="en-US" sz="4800" b="0" i="1" smtClean="0">
                        <a:solidFill>
                          <a:srgbClr val="000000"/>
                        </a:solidFill>
                        <a:latin typeface="Cambria Math" panose="02040503050406030204" pitchFamily="18" charset="0"/>
                        <a:ea typeface="Cambria Math" panose="02040503050406030204" pitchFamily="18" charset="0"/>
                      </a:rPr>
                      <m:t>𝜐</m:t>
                    </m:r>
                    <m:r>
                      <a:rPr lang="en-US" sz="4800" b="0" i="1" smtClean="0">
                        <a:solidFill>
                          <a:srgbClr val="000000"/>
                        </a:solidFill>
                        <a:latin typeface="Cambria Math" panose="02040503050406030204" pitchFamily="18" charset="0"/>
                        <a:ea typeface="Cambria Math" panose="02040503050406030204" pitchFamily="18" charset="0"/>
                      </a:rPr>
                      <m:t>−</m:t>
                    </m:r>
                    <m:sSub>
                      <m:sSubPr>
                        <m:ctrlPr>
                          <a:rPr lang="en-US" sz="4800" b="0" i="1" smtClean="0">
                            <a:solidFill>
                              <a:srgbClr val="000000"/>
                            </a:solidFill>
                            <a:latin typeface="Cambria Math" panose="02040503050406030204" pitchFamily="18" charset="0"/>
                            <a:ea typeface="Cambria Math" panose="02040503050406030204" pitchFamily="18" charset="0"/>
                          </a:rPr>
                        </m:ctrlPr>
                      </m:sSubPr>
                      <m:e>
                        <m:r>
                          <a:rPr lang="en-US" sz="4800" b="0" i="1" smtClean="0">
                            <a:solidFill>
                              <a:srgbClr val="000000"/>
                            </a:solidFill>
                            <a:latin typeface="Cambria Math" panose="02040503050406030204" pitchFamily="18" charset="0"/>
                            <a:ea typeface="Cambria Math" panose="02040503050406030204" pitchFamily="18" charset="0"/>
                          </a:rPr>
                          <m:t>𝑣</m:t>
                        </m:r>
                      </m:e>
                      <m:sub>
                        <m:r>
                          <a:rPr lang="en-US" sz="4800" b="0" i="1" smtClean="0">
                            <a:solidFill>
                              <a:srgbClr val="000000"/>
                            </a:solidFill>
                            <a:latin typeface="Cambria Math" panose="02040503050406030204" pitchFamily="18" charset="0"/>
                            <a:ea typeface="Cambria Math" panose="02040503050406030204" pitchFamily="18" charset="0"/>
                          </a:rPr>
                          <m:t>𝑐</m:t>
                        </m:r>
                      </m:sub>
                    </m:sSub>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𝑤h𝑒𝑟𝑒</m:t>
                    </m:r>
                    <m:r>
                      <a:rPr lang="en-US" sz="4800" b="0" i="1" smtClean="0">
                        <a:solidFill>
                          <a:srgbClr val="000000"/>
                        </a:solidFill>
                        <a:latin typeface="Cambria Math" panose="02040503050406030204" pitchFamily="18" charset="0"/>
                        <a:ea typeface="Cambria Math" panose="02040503050406030204" pitchFamily="18" charset="0"/>
                      </a:rPr>
                      <m:t> </m:t>
                    </m:r>
                    <m:sSub>
                      <m:sSubPr>
                        <m:ctrlPr>
                          <a:rPr lang="en-US" sz="4800" b="0" i="1" smtClean="0">
                            <a:solidFill>
                              <a:srgbClr val="000000"/>
                            </a:solidFill>
                            <a:latin typeface="Cambria Math" panose="02040503050406030204" pitchFamily="18" charset="0"/>
                            <a:ea typeface="Cambria Math" panose="02040503050406030204" pitchFamily="18" charset="0"/>
                          </a:rPr>
                        </m:ctrlPr>
                      </m:sSubPr>
                      <m:e>
                        <m:r>
                          <a:rPr lang="en-US" sz="4800" b="0" i="1" smtClean="0">
                            <a:solidFill>
                              <a:srgbClr val="000000"/>
                            </a:solidFill>
                            <a:latin typeface="Cambria Math" panose="02040503050406030204" pitchFamily="18" charset="0"/>
                            <a:ea typeface="Cambria Math" panose="02040503050406030204" pitchFamily="18" charset="0"/>
                          </a:rPr>
                          <m:t>𝜐</m:t>
                        </m:r>
                      </m:e>
                      <m:sub>
                        <m:r>
                          <a:rPr lang="en-US" sz="4800" b="0" i="1" smtClean="0">
                            <a:solidFill>
                              <a:srgbClr val="000000"/>
                            </a:solidFill>
                            <a:latin typeface="Cambria Math" panose="02040503050406030204" pitchFamily="18" charset="0"/>
                            <a:ea typeface="Cambria Math" panose="02040503050406030204" pitchFamily="18" charset="0"/>
                          </a:rPr>
                          <m:t>𝑐</m:t>
                        </m:r>
                      </m:sub>
                    </m:sSub>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𝑤𝑎𝑡𝑒𝑟</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𝑐𝑢𝑟𝑟𝑒𝑛𝑡</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𝑣𝑒𝑙𝑜𝑐𝑖𝑡𝑦</m:t>
                    </m:r>
                    <m:r>
                      <a:rPr lang="en-US" sz="4800" b="0" i="1" smtClean="0">
                        <a:solidFill>
                          <a:srgbClr val="000000"/>
                        </a:solidFill>
                        <a:latin typeface="Cambria Math" panose="02040503050406030204" pitchFamily="18" charset="0"/>
                        <a:ea typeface="Cambria Math" panose="02040503050406030204" pitchFamily="18" charset="0"/>
                      </a:rPr>
                      <m:t> </m:t>
                    </m:r>
                  </m:oMath>
                </a14:m>
                <a:endParaRPr lang="en-US" sz="4800" dirty="0">
                  <a:solidFill>
                    <a:srgbClr val="000000"/>
                  </a:solidFill>
                </a:endParaRPr>
              </a:p>
              <a:p>
                <a:pPr marL="685800" indent="-685800">
                  <a:buFont typeface="Arial" panose="020B0604020202020204" pitchFamily="34" charset="0"/>
                  <a:buChar char="•"/>
                </a:pPr>
                <a14:m>
                  <m:oMath xmlns:m="http://schemas.openxmlformats.org/officeDocument/2006/math">
                    <m:r>
                      <a:rPr lang="en-US" sz="4800" b="0" i="1" smtClean="0">
                        <a:solidFill>
                          <a:srgbClr val="000000"/>
                        </a:solidFill>
                        <a:latin typeface="Cambria Math" panose="02040503050406030204" pitchFamily="18" charset="0"/>
                        <a:ea typeface="Cambria Math" panose="02040503050406030204" pitchFamily="18" charset="0"/>
                      </a:rPr>
                      <m:t>𝐽</m:t>
                    </m:r>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r>
                          <a:rPr lang="en-US" sz="4800" b="0" i="1" smtClean="0">
                            <a:solidFill>
                              <a:srgbClr val="000000"/>
                            </a:solidFill>
                            <a:latin typeface="Cambria Math" panose="02040503050406030204" pitchFamily="18" charset="0"/>
                            <a:ea typeface="Cambria Math" panose="02040503050406030204" pitchFamily="18" charset="0"/>
                          </a:rPr>
                          <m:t>𝑅</m:t>
                        </m:r>
                      </m:e>
                      <m:sup>
                        <m:r>
                          <a:rPr lang="en-US" sz="4800" b="0" i="1" smtClean="0">
                            <a:solidFill>
                              <a:srgbClr val="000000"/>
                            </a:solidFill>
                            <a:latin typeface="Cambria Math" panose="02040503050406030204" pitchFamily="18" charset="0"/>
                            <a:ea typeface="Cambria Math" panose="02040503050406030204" pitchFamily="18" charset="0"/>
                          </a:rPr>
                          <m:t>6</m:t>
                        </m:r>
                        <m:r>
                          <a:rPr lang="en-US" sz="4800" b="0" i="1" smtClean="0">
                            <a:solidFill>
                              <a:srgbClr val="000000"/>
                            </a:solidFill>
                            <a:latin typeface="Cambria Math" panose="02040503050406030204" pitchFamily="18" charset="0"/>
                            <a:ea typeface="Cambria Math" panose="02040503050406030204" pitchFamily="18" charset="0"/>
                          </a:rPr>
                          <m:t>𝑥</m:t>
                        </m:r>
                        <m:r>
                          <a:rPr lang="en-US" sz="4800" b="0" i="1" smtClean="0">
                            <a:solidFill>
                              <a:srgbClr val="000000"/>
                            </a:solidFill>
                            <a:latin typeface="Cambria Math" panose="02040503050406030204" pitchFamily="18" charset="0"/>
                            <a:ea typeface="Cambria Math" panose="02040503050406030204" pitchFamily="18" charset="0"/>
                          </a:rPr>
                          <m:t>6</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𝐸𝑢𝑙𝑒𝑟</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𝑎𝑛𝑔𝑙𝑒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𝑡𝑟𝑎𝑛𝑠𝑓𝑜𝑟𝑚𝑎𝑡𝑖𝑜𝑛</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𝑚𝑎𝑡𝑟𝑖𝑥</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r>
                      <a:rPr lang="en-US" sz="4800" b="0" i="1" smtClean="0">
                        <a:solidFill>
                          <a:srgbClr val="000000"/>
                        </a:solidFill>
                        <a:latin typeface="Cambria Math" panose="02040503050406030204" pitchFamily="18" charset="0"/>
                      </a:rPr>
                      <m:t>𝑀</m:t>
                    </m:r>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r>
                          <a:rPr lang="en-US" sz="4800" b="0" i="1" smtClean="0">
                            <a:solidFill>
                              <a:srgbClr val="000000"/>
                            </a:solidFill>
                            <a:latin typeface="Cambria Math" panose="02040503050406030204" pitchFamily="18" charset="0"/>
                            <a:ea typeface="Cambria Math" panose="02040503050406030204" pitchFamily="18" charset="0"/>
                          </a:rPr>
                          <m:t>𝑅</m:t>
                        </m:r>
                      </m:e>
                      <m:sup>
                        <m:r>
                          <a:rPr lang="en-US" sz="4800" b="0" i="1" smtClean="0">
                            <a:solidFill>
                              <a:srgbClr val="000000"/>
                            </a:solidFill>
                            <a:latin typeface="Cambria Math" panose="02040503050406030204" pitchFamily="18" charset="0"/>
                            <a:ea typeface="Cambria Math" panose="02040503050406030204" pitchFamily="18" charset="0"/>
                          </a:rPr>
                          <m:t>6</m:t>
                        </m:r>
                        <m:r>
                          <a:rPr lang="en-US" sz="4800" b="0" i="1" smtClean="0">
                            <a:solidFill>
                              <a:srgbClr val="000000"/>
                            </a:solidFill>
                            <a:latin typeface="Cambria Math" panose="02040503050406030204" pitchFamily="18" charset="0"/>
                            <a:ea typeface="Cambria Math" panose="02040503050406030204" pitchFamily="18" charset="0"/>
                          </a:rPr>
                          <m:t>𝑥</m:t>
                        </m:r>
                        <m:r>
                          <a:rPr lang="en-US" sz="4800" b="0" i="1" smtClean="0">
                            <a:solidFill>
                              <a:srgbClr val="000000"/>
                            </a:solidFill>
                            <a:latin typeface="Cambria Math" panose="02040503050406030204" pitchFamily="18" charset="0"/>
                            <a:ea typeface="Cambria Math" panose="02040503050406030204" pitchFamily="18" charset="0"/>
                          </a:rPr>
                          <m:t>6</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𝑠𝑦𝑠𝑡𝑒𝑚</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𝑖𝑛𝑒𝑟𝑡𝑖𝑎</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𝑚𝑎𝑡𝑟𝑖𝑥</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r>
                      <a:rPr lang="en-US" sz="4800" b="0" i="1" smtClean="0">
                        <a:solidFill>
                          <a:srgbClr val="000000"/>
                        </a:solidFill>
                        <a:latin typeface="Cambria Math" panose="02040503050406030204" pitchFamily="18" charset="0"/>
                        <a:ea typeface="Cambria Math" panose="02040503050406030204" pitchFamily="18" charset="0"/>
                      </a:rPr>
                      <m:t>𝐶</m:t>
                    </m:r>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r>
                          <a:rPr lang="en-US" sz="4800" b="0" i="1" smtClean="0">
                            <a:solidFill>
                              <a:srgbClr val="000000"/>
                            </a:solidFill>
                            <a:latin typeface="Cambria Math" panose="02040503050406030204" pitchFamily="18" charset="0"/>
                            <a:ea typeface="Cambria Math" panose="02040503050406030204" pitchFamily="18" charset="0"/>
                          </a:rPr>
                          <m:t>𝑅</m:t>
                        </m:r>
                      </m:e>
                      <m:sup>
                        <m:r>
                          <a:rPr lang="en-US" sz="4800" b="0" i="1" smtClean="0">
                            <a:solidFill>
                              <a:srgbClr val="000000"/>
                            </a:solidFill>
                            <a:latin typeface="Cambria Math" panose="02040503050406030204" pitchFamily="18" charset="0"/>
                            <a:ea typeface="Cambria Math" panose="02040503050406030204" pitchFamily="18" charset="0"/>
                          </a:rPr>
                          <m:t>6</m:t>
                        </m:r>
                        <m:r>
                          <a:rPr lang="en-US" sz="4800" b="0" i="1" smtClean="0">
                            <a:solidFill>
                              <a:srgbClr val="000000"/>
                            </a:solidFill>
                            <a:latin typeface="Cambria Math" panose="02040503050406030204" pitchFamily="18" charset="0"/>
                            <a:ea typeface="Cambria Math" panose="02040503050406030204" pitchFamily="18" charset="0"/>
                          </a:rPr>
                          <m:t>𝑥</m:t>
                        </m:r>
                        <m:r>
                          <a:rPr lang="en-US" sz="4800" b="0" i="1" smtClean="0">
                            <a:solidFill>
                              <a:srgbClr val="000000"/>
                            </a:solidFill>
                            <a:latin typeface="Cambria Math" panose="02040503050406030204" pitchFamily="18" charset="0"/>
                            <a:ea typeface="Cambria Math" panose="02040503050406030204" pitchFamily="18" charset="0"/>
                          </a:rPr>
                          <m:t>6</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𝑐𝑒𝑛𝑡𝑟𝑖𝑝𝑒𝑡𝑎𝑙</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𝑎𝑛𝑑</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𝑐𝑜𝑟𝑖𝑜𝑙𝑖𝑠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𝑚𝑎𝑡𝑟𝑖𝑥</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r>
                      <a:rPr lang="en-US" sz="4800" b="0" i="1" smtClean="0">
                        <a:solidFill>
                          <a:srgbClr val="000000"/>
                        </a:solidFill>
                        <a:latin typeface="Cambria Math" panose="02040503050406030204" pitchFamily="18" charset="0"/>
                        <a:ea typeface="Cambria Math" panose="02040503050406030204" pitchFamily="18" charset="0"/>
                      </a:rPr>
                      <m:t>𝐷</m:t>
                    </m:r>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r>
                          <a:rPr lang="en-US" sz="4800" b="0" i="1" smtClean="0">
                            <a:solidFill>
                              <a:srgbClr val="000000"/>
                            </a:solidFill>
                            <a:latin typeface="Cambria Math" panose="02040503050406030204" pitchFamily="18" charset="0"/>
                            <a:ea typeface="Cambria Math" panose="02040503050406030204" pitchFamily="18" charset="0"/>
                          </a:rPr>
                          <m:t>𝑅</m:t>
                        </m:r>
                      </m:e>
                      <m:sup>
                        <m:r>
                          <a:rPr lang="en-US" sz="4800" b="0" i="1" smtClean="0">
                            <a:solidFill>
                              <a:srgbClr val="000000"/>
                            </a:solidFill>
                            <a:latin typeface="Cambria Math" panose="02040503050406030204" pitchFamily="18" charset="0"/>
                            <a:ea typeface="Cambria Math" panose="02040503050406030204" pitchFamily="18" charset="0"/>
                          </a:rPr>
                          <m:t>6</m:t>
                        </m:r>
                        <m:r>
                          <a:rPr lang="en-US" sz="4800" b="0" i="1" smtClean="0">
                            <a:solidFill>
                              <a:srgbClr val="000000"/>
                            </a:solidFill>
                            <a:latin typeface="Cambria Math" panose="02040503050406030204" pitchFamily="18" charset="0"/>
                            <a:ea typeface="Cambria Math" panose="02040503050406030204" pitchFamily="18" charset="0"/>
                          </a:rPr>
                          <m:t>𝑥</m:t>
                        </m:r>
                        <m:r>
                          <a:rPr lang="en-US" sz="4800" b="0" i="1" smtClean="0">
                            <a:solidFill>
                              <a:srgbClr val="000000"/>
                            </a:solidFill>
                            <a:latin typeface="Cambria Math" panose="02040503050406030204" pitchFamily="18" charset="0"/>
                            <a:ea typeface="Cambria Math" panose="02040503050406030204" pitchFamily="18" charset="0"/>
                          </a:rPr>
                          <m:t>6</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𝑑𝑎𝑚𝑝𝑖𝑛𝑔</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𝑚𝑎𝑡𝑟𝑖𝑥</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r>
                      <a:rPr lang="en-US" sz="4800" b="0" i="1" smtClean="0">
                        <a:solidFill>
                          <a:srgbClr val="000000"/>
                        </a:solidFill>
                        <a:latin typeface="Cambria Math" panose="02040503050406030204" pitchFamily="18" charset="0"/>
                        <a:ea typeface="Cambria Math" panose="02040503050406030204" pitchFamily="18" charset="0"/>
                      </a:rPr>
                      <m:t>𝑔</m:t>
                    </m:r>
                    <m:d>
                      <m:dPr>
                        <m:ctrlPr>
                          <a:rPr lang="en-US" sz="4800" b="0" i="1" smtClean="0">
                            <a:solidFill>
                              <a:srgbClr val="000000"/>
                            </a:solidFill>
                            <a:latin typeface="Cambria Math" panose="02040503050406030204" pitchFamily="18" charset="0"/>
                            <a:ea typeface="Cambria Math" panose="02040503050406030204" pitchFamily="18" charset="0"/>
                          </a:rPr>
                        </m:ctrlPr>
                      </m:dPr>
                      <m:e>
                        <m:r>
                          <a:rPr lang="en-US" sz="4800" b="0" i="1" smtClean="0">
                            <a:solidFill>
                              <a:srgbClr val="000000"/>
                            </a:solidFill>
                            <a:latin typeface="Cambria Math" panose="02040503050406030204" pitchFamily="18" charset="0"/>
                            <a:ea typeface="Cambria Math" panose="02040503050406030204" pitchFamily="18" charset="0"/>
                          </a:rPr>
                          <m:t>𝜂</m:t>
                        </m:r>
                      </m:e>
                    </m:d>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r>
                          <a:rPr lang="en-US" sz="4800" b="0" i="1" smtClean="0">
                            <a:solidFill>
                              <a:srgbClr val="000000"/>
                            </a:solidFill>
                            <a:latin typeface="Cambria Math" panose="02040503050406030204" pitchFamily="18" charset="0"/>
                            <a:ea typeface="Cambria Math" panose="02040503050406030204" pitchFamily="18" charset="0"/>
                          </a:rPr>
                          <m:t>𝑅</m:t>
                        </m:r>
                      </m:e>
                      <m:sup>
                        <m:r>
                          <a:rPr lang="en-US" sz="4800" b="0" i="1" smtClean="0">
                            <a:solidFill>
                              <a:srgbClr val="000000"/>
                            </a:solidFill>
                            <a:latin typeface="Cambria Math" panose="02040503050406030204" pitchFamily="18" charset="0"/>
                            <a:ea typeface="Cambria Math" panose="02040503050406030204" pitchFamily="18" charset="0"/>
                          </a:rPr>
                          <m:t>6</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h𝑦𝑑𝑟𝑜𝑠𝑡𝑎𝑡𝑖𝑐</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𝑟𝑒𝑠𝑡𝑜𝑟𝑖𝑛𝑔</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𝑓𝑜𝑟𝑐𝑒𝑠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𝑎𝑛𝑑</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𝑚𝑜𝑚𝑒𝑛𝑡𝑠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𝑣𝑒𝑐𝑡𝑜𝑟</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sSub>
                      <m:sSubPr>
                        <m:ctrlPr>
                          <a:rPr lang="en-US" sz="4800" b="0" i="1" smtClean="0">
                            <a:solidFill>
                              <a:srgbClr val="000000"/>
                            </a:solidFill>
                            <a:latin typeface="Cambria Math" panose="02040503050406030204" pitchFamily="18" charset="0"/>
                            <a:ea typeface="Cambria Math" panose="02040503050406030204" pitchFamily="18" charset="0"/>
                          </a:rPr>
                        </m:ctrlPr>
                      </m:sSubPr>
                      <m:e>
                        <m:r>
                          <a:rPr lang="en-US" sz="4800" b="0" i="1" smtClean="0">
                            <a:solidFill>
                              <a:srgbClr val="000000"/>
                            </a:solidFill>
                            <a:latin typeface="Cambria Math" panose="02040503050406030204" pitchFamily="18" charset="0"/>
                            <a:ea typeface="Cambria Math" panose="02040503050406030204" pitchFamily="18" charset="0"/>
                          </a:rPr>
                          <m:t>𝑔</m:t>
                        </m:r>
                      </m:e>
                      <m:sub>
                        <m:r>
                          <a:rPr lang="en-US" sz="4800" b="0" i="1" smtClean="0">
                            <a:solidFill>
                              <a:srgbClr val="000000"/>
                            </a:solidFill>
                            <a:latin typeface="Cambria Math" panose="02040503050406030204" pitchFamily="18" charset="0"/>
                            <a:ea typeface="Cambria Math" panose="02040503050406030204" pitchFamily="18" charset="0"/>
                          </a:rPr>
                          <m:t>0</m:t>
                        </m:r>
                      </m:sub>
                    </m:sSub>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r>
                          <a:rPr lang="en-US" sz="4800" b="0" i="1" smtClean="0">
                            <a:solidFill>
                              <a:srgbClr val="000000"/>
                            </a:solidFill>
                            <a:latin typeface="Cambria Math" panose="02040503050406030204" pitchFamily="18" charset="0"/>
                            <a:ea typeface="Cambria Math" panose="02040503050406030204" pitchFamily="18" charset="0"/>
                          </a:rPr>
                          <m:t>𝑅</m:t>
                        </m:r>
                      </m:e>
                      <m:sup>
                        <m:r>
                          <a:rPr lang="en-US" sz="4800" b="0" i="1" smtClean="0">
                            <a:solidFill>
                              <a:srgbClr val="000000"/>
                            </a:solidFill>
                            <a:latin typeface="Cambria Math" panose="02040503050406030204" pitchFamily="18" charset="0"/>
                            <a:ea typeface="Cambria Math" panose="02040503050406030204" pitchFamily="18" charset="0"/>
                          </a:rPr>
                          <m:t>6</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𝑏𝑎𝑙𝑙𝑎𝑠𝑡</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𝑓𝑜𝑟𝑐𝑒𝑠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𝑎𝑛𝑑</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𝑚𝑜𝑚𝑒𝑛𝑡𝑠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𝑣𝑒𝑐𝑡𝑜𝑟</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sSub>
                      <m:sSubPr>
                        <m:ctrlPr>
                          <a:rPr lang="en-US" sz="4800" b="0" i="1" smtClean="0">
                            <a:solidFill>
                              <a:srgbClr val="000000"/>
                            </a:solidFill>
                            <a:latin typeface="Cambria Math" panose="02040503050406030204" pitchFamily="18" charset="0"/>
                            <a:ea typeface="Cambria Math" panose="02040503050406030204" pitchFamily="18" charset="0"/>
                          </a:rPr>
                        </m:ctrlPr>
                      </m:sSubPr>
                      <m:e>
                        <m:r>
                          <a:rPr lang="en-US" sz="4800" b="0" i="1" smtClean="0">
                            <a:solidFill>
                              <a:srgbClr val="000000"/>
                            </a:solidFill>
                            <a:latin typeface="Cambria Math" panose="02040503050406030204" pitchFamily="18" charset="0"/>
                            <a:ea typeface="Cambria Math" panose="02040503050406030204" pitchFamily="18" charset="0"/>
                          </a:rPr>
                          <m:t>𝜏</m:t>
                        </m:r>
                      </m:e>
                      <m:sub>
                        <m:r>
                          <a:rPr lang="en-US" sz="4800" b="0" i="1" smtClean="0">
                            <a:solidFill>
                              <a:srgbClr val="000000"/>
                            </a:solidFill>
                            <a:latin typeface="Cambria Math" panose="02040503050406030204" pitchFamily="18" charset="0"/>
                            <a:ea typeface="Cambria Math" panose="02040503050406030204" pitchFamily="18" charset="0"/>
                          </a:rPr>
                          <m:t>𝑤𝑖𝑛𝑑</m:t>
                        </m:r>
                      </m:sub>
                    </m:sSub>
                    <m:r>
                      <a:rPr lang="en-US" sz="4800" b="0" i="1" smtClean="0">
                        <a:solidFill>
                          <a:srgbClr val="000000"/>
                        </a:solidFill>
                        <a:latin typeface="Cambria Math" panose="02040503050406030204" pitchFamily="18" charset="0"/>
                        <a:ea typeface="Cambria Math" panose="02040503050406030204" pitchFamily="18" charset="0"/>
                      </a:rPr>
                      <m:t>,</m:t>
                    </m:r>
                    <m:sSub>
                      <m:sSubPr>
                        <m:ctrlPr>
                          <a:rPr lang="en-US" sz="4800" b="0" i="1" smtClean="0">
                            <a:solidFill>
                              <a:srgbClr val="000000"/>
                            </a:solidFill>
                            <a:latin typeface="Cambria Math" panose="02040503050406030204" pitchFamily="18" charset="0"/>
                            <a:ea typeface="Cambria Math" panose="02040503050406030204" pitchFamily="18" charset="0"/>
                          </a:rPr>
                        </m:ctrlPr>
                      </m:sSubPr>
                      <m:e>
                        <m:r>
                          <a:rPr lang="en-US" sz="4800" b="0" i="1" smtClean="0">
                            <a:solidFill>
                              <a:srgbClr val="000000"/>
                            </a:solidFill>
                            <a:latin typeface="Cambria Math" panose="02040503050406030204" pitchFamily="18" charset="0"/>
                            <a:ea typeface="Cambria Math" panose="02040503050406030204" pitchFamily="18" charset="0"/>
                          </a:rPr>
                          <m:t>𝜏</m:t>
                        </m:r>
                      </m:e>
                      <m:sub>
                        <m:r>
                          <a:rPr lang="en-US" sz="4800" b="0" i="1" smtClean="0">
                            <a:solidFill>
                              <a:srgbClr val="000000"/>
                            </a:solidFill>
                            <a:latin typeface="Cambria Math" panose="02040503050406030204" pitchFamily="18" charset="0"/>
                            <a:ea typeface="Cambria Math" panose="02040503050406030204" pitchFamily="18" charset="0"/>
                          </a:rPr>
                          <m:t>𝑤𝑎𝑣𝑒</m:t>
                        </m:r>
                      </m:sub>
                    </m:sSub>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r>
                          <a:rPr lang="en-US" sz="4800" b="0" i="1" smtClean="0">
                            <a:solidFill>
                              <a:srgbClr val="000000"/>
                            </a:solidFill>
                            <a:latin typeface="Cambria Math" panose="02040503050406030204" pitchFamily="18" charset="0"/>
                            <a:ea typeface="Cambria Math" panose="02040503050406030204" pitchFamily="18" charset="0"/>
                          </a:rPr>
                          <m:t>𝑅</m:t>
                        </m:r>
                      </m:e>
                      <m:sup>
                        <m:r>
                          <a:rPr lang="en-US" sz="4800" b="0" i="1" smtClean="0">
                            <a:solidFill>
                              <a:srgbClr val="000000"/>
                            </a:solidFill>
                            <a:latin typeface="Cambria Math" panose="02040503050406030204" pitchFamily="18" charset="0"/>
                            <a:ea typeface="Cambria Math" panose="02040503050406030204" pitchFamily="18" charset="0"/>
                          </a:rPr>
                          <m:t>6</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𝑎𝑟𝑒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𝑒𝑛𝑣𝑖𝑟𝑜𝑛𝑚𝑒𝑛𝑡𝑎𝑙</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𝑓𝑜𝑟𝑐𝑒𝑠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𝑑𝑢𝑒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𝑡𝑜</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𝑤𝑖𝑛𝑑</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𝑎𝑛𝑑</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𝑤𝑎𝑣𝑒𝑠</m:t>
                    </m:r>
                    <m:r>
                      <a:rPr lang="en-US" sz="4800" b="0" i="1" smtClean="0">
                        <a:solidFill>
                          <a:srgbClr val="000000"/>
                        </a:solidFill>
                        <a:latin typeface="Cambria Math" panose="02040503050406030204" pitchFamily="18" charset="0"/>
                        <a:ea typeface="Cambria Math" panose="02040503050406030204" pitchFamily="18" charset="0"/>
                      </a:rPr>
                      <m:t> (0 </m:t>
                    </m:r>
                    <m:r>
                      <a:rPr lang="en-US" sz="4800" b="0" i="1" smtClean="0">
                        <a:solidFill>
                          <a:srgbClr val="000000"/>
                        </a:solidFill>
                        <a:latin typeface="Cambria Math" panose="02040503050406030204" pitchFamily="18" charset="0"/>
                        <a:ea typeface="Cambria Math" panose="02040503050406030204" pitchFamily="18" charset="0"/>
                      </a:rPr>
                      <m:t>𝑖𝑛</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𝑐𝑎𝑠𝑒</m:t>
                    </m:r>
                    <m:r>
                      <a:rPr lang="en-US" sz="4800" b="0" i="1" smtClean="0">
                        <a:solidFill>
                          <a:srgbClr val="000000"/>
                        </a:solidFill>
                        <a:latin typeface="Cambria Math" panose="02040503050406030204" pitchFamily="18" charset="0"/>
                        <a:ea typeface="Cambria Math" panose="02040503050406030204" pitchFamily="18" charset="0"/>
                      </a:rPr>
                      <m:t>)</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r>
                      <a:rPr lang="en-US" sz="4800" b="0" i="1" smtClean="0">
                        <a:solidFill>
                          <a:srgbClr val="000000"/>
                        </a:solidFill>
                        <a:latin typeface="Cambria Math" panose="02040503050406030204" pitchFamily="18" charset="0"/>
                        <a:ea typeface="Cambria Math" panose="02040503050406030204" pitchFamily="18" charset="0"/>
                      </a:rPr>
                      <m:t>𝜏</m:t>
                    </m:r>
                    <m:r>
                      <a:rPr lang="en-US" sz="4800" b="0" i="1" smtClean="0">
                        <a:solidFill>
                          <a:srgbClr val="000000"/>
                        </a:solidFill>
                        <a:latin typeface="Cambria Math" panose="02040503050406030204" pitchFamily="18" charset="0"/>
                        <a:ea typeface="Cambria Math" panose="02040503050406030204" pitchFamily="18" charset="0"/>
                      </a:rPr>
                      <m:t>=</m:t>
                    </m:r>
                    <m:sSup>
                      <m:sSupPr>
                        <m:ctrlPr>
                          <a:rPr lang="en-US" sz="4800" b="0"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sz="4800" b="0" i="1" smtClean="0">
                                <a:solidFill>
                                  <a:srgbClr val="000000"/>
                                </a:solidFill>
                                <a:latin typeface="Cambria Math" panose="02040503050406030204" pitchFamily="18" charset="0"/>
                                <a:ea typeface="Cambria Math" panose="02040503050406030204" pitchFamily="18" charset="0"/>
                              </a:rPr>
                            </m:ctrlPr>
                          </m:dPr>
                          <m:e>
                            <m:r>
                              <a:rPr lang="en-US" sz="4800" b="0" i="1" smtClean="0">
                                <a:solidFill>
                                  <a:srgbClr val="000000"/>
                                </a:solidFill>
                                <a:latin typeface="Cambria Math" panose="02040503050406030204" pitchFamily="18" charset="0"/>
                                <a:ea typeface="Cambria Math" panose="02040503050406030204" pitchFamily="18" charset="0"/>
                              </a:rPr>
                              <m:t>𝑋</m:t>
                            </m:r>
                            <m:r>
                              <a:rPr lang="en-US" sz="4800" b="0" i="1" smtClean="0">
                                <a:solidFill>
                                  <a:srgbClr val="000000"/>
                                </a:solidFill>
                                <a:latin typeface="Cambria Math" panose="02040503050406030204" pitchFamily="18" charset="0"/>
                                <a:ea typeface="Cambria Math" panose="02040503050406030204" pitchFamily="18" charset="0"/>
                              </a:rPr>
                              <m:t>,0,0,0,0,</m:t>
                            </m:r>
                            <m:r>
                              <a:rPr lang="en-US" sz="4800" b="0" i="1" smtClean="0">
                                <a:solidFill>
                                  <a:srgbClr val="000000"/>
                                </a:solidFill>
                                <a:latin typeface="Cambria Math" panose="02040503050406030204" pitchFamily="18" charset="0"/>
                                <a:ea typeface="Cambria Math" panose="02040503050406030204" pitchFamily="18" charset="0"/>
                              </a:rPr>
                              <m:t>𝑁</m:t>
                            </m:r>
                          </m:e>
                        </m:d>
                      </m:e>
                      <m:sup>
                        <m:r>
                          <a:rPr lang="en-US" sz="4800" b="0" i="1" smtClean="0">
                            <a:solidFill>
                              <a:srgbClr val="000000"/>
                            </a:solidFill>
                            <a:latin typeface="Cambria Math" panose="02040503050406030204" pitchFamily="18" charset="0"/>
                            <a:ea typeface="Cambria Math" panose="02040503050406030204" pitchFamily="18" charset="0"/>
                          </a:rPr>
                          <m:t>𝑇</m:t>
                        </m:r>
                      </m:sup>
                    </m:sSup>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𝑐𝑜𝑛𝑡𝑟𝑜𝑙</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𝑓𝑜𝑟𝑐𝑒𝑠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𝑎𝑛𝑑</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𝑚𝑜𝑚𝑒𝑛𝑡𝑠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𝑖𝑛𝑝𝑢𝑡</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𝑣𝑒𝑐𝑡𝑜𝑟</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14:m>
                  <m:oMath xmlns:m="http://schemas.openxmlformats.org/officeDocument/2006/math">
                    <m:r>
                      <a:rPr lang="en-US" sz="4800" b="0" i="1" smtClean="0">
                        <a:solidFill>
                          <a:srgbClr val="000000"/>
                        </a:solidFill>
                        <a:latin typeface="Cambria Math" panose="02040503050406030204" pitchFamily="18" charset="0"/>
                        <a:ea typeface="Cambria Math" panose="02040503050406030204" pitchFamily="18" charset="0"/>
                      </a:rPr>
                      <m:t>𝐼𝑛</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𝑐𝑎𝑠𝑒</m:t>
                    </m:r>
                    <m:r>
                      <a:rPr lang="en-US" sz="4800" b="0" i="1" smtClean="0">
                        <a:solidFill>
                          <a:srgbClr val="000000"/>
                        </a:solidFill>
                        <a:latin typeface="Cambria Math" panose="02040503050406030204" pitchFamily="18" charset="0"/>
                        <a:ea typeface="Cambria Math" panose="02040503050406030204" pitchFamily="18" charset="0"/>
                      </a:rPr>
                      <m:t>, </m:t>
                    </m:r>
                    <m:sSub>
                      <m:sSubPr>
                        <m:ctrlPr>
                          <a:rPr lang="en-US" sz="4800" b="0" i="1" smtClean="0">
                            <a:solidFill>
                              <a:srgbClr val="000000"/>
                            </a:solidFill>
                            <a:latin typeface="Cambria Math" panose="02040503050406030204" pitchFamily="18" charset="0"/>
                            <a:ea typeface="Cambria Math" panose="02040503050406030204" pitchFamily="18" charset="0"/>
                          </a:rPr>
                        </m:ctrlPr>
                      </m:sSubPr>
                      <m:e>
                        <m:r>
                          <a:rPr lang="en-US" sz="4800" b="0" i="1" smtClean="0">
                            <a:solidFill>
                              <a:srgbClr val="000000"/>
                            </a:solidFill>
                            <a:latin typeface="Cambria Math" panose="02040503050406030204" pitchFamily="18" charset="0"/>
                            <a:ea typeface="Cambria Math" panose="02040503050406030204" pitchFamily="18" charset="0"/>
                          </a:rPr>
                          <m:t>𝜏</m:t>
                        </m:r>
                      </m:e>
                      <m:sub>
                        <m:r>
                          <a:rPr lang="en-US" sz="4800" b="0" i="1" smtClean="0">
                            <a:solidFill>
                              <a:srgbClr val="000000"/>
                            </a:solidFill>
                            <a:latin typeface="Cambria Math" panose="02040503050406030204" pitchFamily="18" charset="0"/>
                            <a:ea typeface="Cambria Math" panose="02040503050406030204" pitchFamily="18" charset="0"/>
                          </a:rPr>
                          <m:t>𝑋</m:t>
                        </m:r>
                      </m:sub>
                    </m:sSub>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𝑠𝑒𝑡</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𝑡𝑜</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𝑐𝑜𝑛𝑠𝑡𝑎𝑛𝑡</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𝑣𝑎𝑙𝑢𝑒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𝑎𝑛𝑑</m:t>
                    </m:r>
                    <m:r>
                      <a:rPr lang="en-US" sz="4800" b="0" i="1" smtClean="0">
                        <a:solidFill>
                          <a:srgbClr val="000000"/>
                        </a:solidFill>
                        <a:latin typeface="Cambria Math" panose="02040503050406030204" pitchFamily="18" charset="0"/>
                        <a:ea typeface="Cambria Math" panose="02040503050406030204" pitchFamily="18" charset="0"/>
                      </a:rPr>
                      <m:t> </m:t>
                    </m:r>
                    <m:sSub>
                      <m:sSubPr>
                        <m:ctrlPr>
                          <a:rPr lang="en-US" sz="4800" b="0" i="1" smtClean="0">
                            <a:solidFill>
                              <a:srgbClr val="000000"/>
                            </a:solidFill>
                            <a:latin typeface="Cambria Math" panose="02040503050406030204" pitchFamily="18" charset="0"/>
                            <a:ea typeface="Cambria Math" panose="02040503050406030204" pitchFamily="18" charset="0"/>
                          </a:rPr>
                        </m:ctrlPr>
                      </m:sSubPr>
                      <m:e>
                        <m:r>
                          <a:rPr lang="en-US" sz="4800" b="0" i="1" smtClean="0">
                            <a:solidFill>
                              <a:srgbClr val="000000"/>
                            </a:solidFill>
                            <a:latin typeface="Cambria Math" panose="02040503050406030204" pitchFamily="18" charset="0"/>
                            <a:ea typeface="Cambria Math" panose="02040503050406030204" pitchFamily="18" charset="0"/>
                          </a:rPr>
                          <m:t>𝜏</m:t>
                        </m:r>
                      </m:e>
                      <m:sub>
                        <m:r>
                          <a:rPr lang="en-US" sz="4800" b="0" i="1" smtClean="0">
                            <a:solidFill>
                              <a:srgbClr val="000000"/>
                            </a:solidFill>
                            <a:latin typeface="Cambria Math" panose="02040503050406030204" pitchFamily="18" charset="0"/>
                            <a:ea typeface="Cambria Math" panose="02040503050406030204" pitchFamily="18" charset="0"/>
                          </a:rPr>
                          <m:t>𝑁</m:t>
                        </m:r>
                      </m:sub>
                    </m:sSub>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𝑖𝑠</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𝑡h𝑒</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𝑜𝑛𝑙𝑦</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𝑐𝑜𝑛𝑡𝑟𝑜𝑙</m:t>
                    </m:r>
                    <m:r>
                      <a:rPr lang="en-US" sz="4800" b="0" i="1" smtClean="0">
                        <a:solidFill>
                          <a:srgbClr val="000000"/>
                        </a:solidFill>
                        <a:latin typeface="Cambria Math" panose="02040503050406030204" pitchFamily="18" charset="0"/>
                        <a:ea typeface="Cambria Math" panose="02040503050406030204" pitchFamily="18" charset="0"/>
                      </a:rPr>
                      <m:t> </m:t>
                    </m:r>
                    <m:r>
                      <a:rPr lang="en-US" sz="4800" b="0" i="1" smtClean="0">
                        <a:solidFill>
                          <a:srgbClr val="000000"/>
                        </a:solidFill>
                        <a:latin typeface="Cambria Math" panose="02040503050406030204" pitchFamily="18" charset="0"/>
                        <a:ea typeface="Cambria Math" panose="02040503050406030204" pitchFamily="18" charset="0"/>
                      </a:rPr>
                      <m:t>𝑖𝑛𝑝𝑢𝑡</m:t>
                    </m:r>
                  </m:oMath>
                </a14:m>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endParaRPr lang="en-US" sz="4800" b="0" dirty="0">
                  <a:solidFill>
                    <a:srgbClr val="000000"/>
                  </a:solidFill>
                  <a:ea typeface="Cambria Math" panose="02040503050406030204" pitchFamily="18" charset="0"/>
                </a:endParaRPr>
              </a:p>
              <a:p>
                <a:pPr marL="685800" indent="-685800">
                  <a:buFont typeface="Arial" panose="020B0604020202020204" pitchFamily="34" charset="0"/>
                  <a:buChar char="•"/>
                </a:pPr>
                <a:endParaRPr lang="en-US" sz="4800" dirty="0">
                  <a:solidFill>
                    <a:srgbClr val="000000"/>
                  </a:solidFill>
                </a:endParaRPr>
              </a:p>
            </p:txBody>
          </p:sp>
        </mc:Choice>
        <mc:Fallback xmlns="">
          <p:sp>
            <p:nvSpPr>
              <p:cNvPr id="11" name="TextBox 10">
                <a:extLst>
                  <a:ext uri="{FF2B5EF4-FFF2-40B4-BE49-F238E27FC236}">
                    <a16:creationId xmlns:a16="http://schemas.microsoft.com/office/drawing/2014/main" id="{7A057A1D-9A6A-CCDD-3153-438CC876149C}"/>
                  </a:ext>
                </a:extLst>
              </p:cNvPr>
              <p:cNvSpPr txBox="1">
                <a:spLocks noRot="1" noChangeAspect="1" noMove="1" noResize="1" noEditPoints="1" noAdjustHandles="1" noChangeArrowheads="1" noChangeShapeType="1" noTextEdit="1"/>
              </p:cNvSpPr>
              <p:nvPr/>
            </p:nvSpPr>
            <p:spPr>
              <a:xfrm>
                <a:off x="39758" y="4414279"/>
                <a:ext cx="24440320" cy="1034129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490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5C77D-57E3-0A6D-C9DE-F0506B017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C42F42-C9FD-85C4-806C-6A0402ADAC30}"/>
              </a:ext>
            </a:extLst>
          </p:cNvPr>
          <p:cNvSpPr>
            <a:spLocks noGrp="1"/>
          </p:cNvSpPr>
          <p:nvPr>
            <p:ph type="title"/>
          </p:nvPr>
        </p:nvSpPr>
        <p:spPr>
          <a:xfrm>
            <a:off x="1219200" y="815010"/>
            <a:ext cx="21945600" cy="2286000"/>
          </a:xfrm>
        </p:spPr>
        <p:txBody>
          <a:bodyPr/>
          <a:lstStyle/>
          <a:p>
            <a:r>
              <a:rPr lang="en-US" dirty="0"/>
              <a:t>Course Keeping Control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7D337-8996-AB15-7CF4-6DCE35247170}"/>
                  </a:ext>
                </a:extLst>
              </p:cNvPr>
              <p:cNvSpPr>
                <a:spLocks noGrp="1"/>
              </p:cNvSpPr>
              <p:nvPr>
                <p:ph idx="1"/>
              </p:nvPr>
            </p:nvSpPr>
            <p:spPr>
              <a:xfrm>
                <a:off x="86138" y="3677479"/>
                <a:ext cx="24297861" cy="7772400"/>
              </a:xfrm>
            </p:spPr>
            <p:txBody>
              <a:bodyPr>
                <a:normAutofit/>
              </a:bodyPr>
              <a:lstStyle/>
              <a:p>
                <a:r>
                  <a:rPr lang="en-US" sz="5400" dirty="0">
                    <a:latin typeface="Cambria Math" panose="02040503050406030204" pitchFamily="18" charset="0"/>
                    <a:ea typeface="Cambria Math" panose="02040503050406030204" pitchFamily="18" charset="0"/>
                  </a:rPr>
                  <a:t>Incremental PID controller is implemented as in [1]</a:t>
                </a:r>
              </a:p>
              <a:p>
                <a14:m>
                  <m:oMath xmlns:m="http://schemas.openxmlformats.org/officeDocument/2006/math">
                    <m:r>
                      <m:rPr>
                        <m:sty m:val="p"/>
                      </m:rPr>
                      <a:rPr lang="el-GR" sz="5400" i="1" smtClean="0">
                        <a:latin typeface="Cambria Math" panose="02040503050406030204" pitchFamily="18" charset="0"/>
                        <a:ea typeface="Cambria Math" panose="02040503050406030204" pitchFamily="18" charset="0"/>
                      </a:rPr>
                      <m:t>Δ</m:t>
                    </m:r>
                    <m:sSub>
                      <m:sSubPr>
                        <m:ctrlPr>
                          <a:rPr lang="en-US" sz="5400" b="0" i="1" smtClean="0">
                            <a:latin typeface="Cambria Math" panose="02040503050406030204" pitchFamily="18" charset="0"/>
                            <a:ea typeface="Cambria Math" panose="02040503050406030204" pitchFamily="18" charset="0"/>
                          </a:rPr>
                        </m:ctrlPr>
                      </m:sSubPr>
                      <m:e>
                        <m:r>
                          <a:rPr lang="el-GR" sz="5400" i="1" smtClean="0">
                            <a:latin typeface="Cambria Math" panose="02040503050406030204" pitchFamily="18" charset="0"/>
                            <a:ea typeface="Cambria Math" panose="02040503050406030204" pitchFamily="18" charset="0"/>
                          </a:rPr>
                          <m:t>𝜏</m:t>
                        </m:r>
                      </m:e>
                      <m:sub>
                        <m:r>
                          <a:rPr lang="en-US" sz="5400" b="0" i="1" smtClean="0">
                            <a:latin typeface="Cambria Math" panose="02040503050406030204" pitchFamily="18" charset="0"/>
                            <a:ea typeface="Cambria Math" panose="02040503050406030204" pitchFamily="18" charset="0"/>
                          </a:rPr>
                          <m:t>𝑁</m:t>
                        </m:r>
                      </m:sub>
                    </m:sSub>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𝑡</m:t>
                    </m:r>
                    <m:r>
                      <a:rPr lang="en-US" sz="5400" b="0" i="1" smtClean="0">
                        <a:latin typeface="Cambria Math" panose="02040503050406030204" pitchFamily="18" charset="0"/>
                        <a:ea typeface="Cambria Math" panose="02040503050406030204" pitchFamily="18" charset="0"/>
                      </a:rPr>
                      <m:t>)=</m:t>
                    </m:r>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𝐾</m:t>
                        </m:r>
                      </m:e>
                      <m:sub>
                        <m:r>
                          <a:rPr lang="en-US" sz="5400" b="0" i="1" smtClean="0">
                            <a:latin typeface="Cambria Math" panose="02040503050406030204" pitchFamily="18" charset="0"/>
                            <a:ea typeface="Cambria Math" panose="02040503050406030204" pitchFamily="18" charset="0"/>
                          </a:rPr>
                          <m:t>𝑃</m:t>
                        </m:r>
                      </m:sub>
                    </m:sSub>
                    <m:d>
                      <m:dPr>
                        <m:begChr m:val="["/>
                        <m:endChr m:val="]"/>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𝑒</m:t>
                        </m:r>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e>
                        </m:d>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𝑒</m:t>
                        </m:r>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r>
                              <a:rPr lang="en-US" sz="5400" b="0" i="1" smtClean="0">
                                <a:latin typeface="Cambria Math" panose="02040503050406030204" pitchFamily="18" charset="0"/>
                                <a:ea typeface="Cambria Math" panose="02040503050406030204" pitchFamily="18" charset="0"/>
                              </a:rPr>
                              <m:t>−1</m:t>
                            </m:r>
                          </m:e>
                        </m:d>
                      </m:e>
                    </m:d>
                    <m:r>
                      <a:rPr lang="en-US" sz="5400" b="0" i="1" smtClean="0">
                        <a:latin typeface="Cambria Math" panose="02040503050406030204" pitchFamily="18" charset="0"/>
                        <a:ea typeface="Cambria Math" panose="02040503050406030204" pitchFamily="18" charset="0"/>
                      </a:rPr>
                      <m:t>+</m:t>
                    </m:r>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𝐾</m:t>
                        </m:r>
                      </m:e>
                      <m:sub>
                        <m:r>
                          <a:rPr lang="en-US" sz="5400" b="0" i="1" smtClean="0">
                            <a:latin typeface="Cambria Math" panose="02040503050406030204" pitchFamily="18" charset="0"/>
                            <a:ea typeface="Cambria Math" panose="02040503050406030204" pitchFamily="18" charset="0"/>
                          </a:rPr>
                          <m:t>𝐼</m:t>
                        </m:r>
                      </m:sub>
                    </m:sSub>
                    <m:r>
                      <a:rPr lang="en-US" sz="5400" b="0" i="1" smtClean="0">
                        <a:latin typeface="Cambria Math" panose="02040503050406030204" pitchFamily="18" charset="0"/>
                        <a:ea typeface="Cambria Math" panose="02040503050406030204" pitchFamily="18" charset="0"/>
                      </a:rPr>
                      <m:t>𝑒</m:t>
                    </m:r>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e>
                    </m:d>
                    <m:r>
                      <a:rPr lang="en-US" sz="5400" b="0" i="1" smtClean="0">
                        <a:latin typeface="Cambria Math" panose="02040503050406030204" pitchFamily="18" charset="0"/>
                        <a:ea typeface="Cambria Math" panose="02040503050406030204" pitchFamily="18" charset="0"/>
                      </a:rPr>
                      <m:t>+</m:t>
                    </m:r>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𝐾</m:t>
                        </m:r>
                      </m:e>
                      <m:sub>
                        <m:r>
                          <a:rPr lang="en-US" sz="5400" b="0" i="1" smtClean="0">
                            <a:latin typeface="Cambria Math" panose="02040503050406030204" pitchFamily="18" charset="0"/>
                            <a:ea typeface="Cambria Math" panose="02040503050406030204" pitchFamily="18" charset="0"/>
                          </a:rPr>
                          <m:t>𝐷</m:t>
                        </m:r>
                      </m:sub>
                    </m:sSub>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𝑒</m:t>
                    </m:r>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e>
                    </m:d>
                    <m:r>
                      <a:rPr lang="en-US" sz="5400" b="0" i="1" smtClean="0">
                        <a:latin typeface="Cambria Math" panose="02040503050406030204" pitchFamily="18" charset="0"/>
                        <a:ea typeface="Cambria Math" panose="02040503050406030204" pitchFamily="18" charset="0"/>
                      </a:rPr>
                      <m:t>−2</m:t>
                    </m:r>
                    <m:r>
                      <a:rPr lang="en-US" sz="5400" b="0" i="1" smtClean="0">
                        <a:latin typeface="Cambria Math" panose="02040503050406030204" pitchFamily="18" charset="0"/>
                        <a:ea typeface="Cambria Math" panose="02040503050406030204" pitchFamily="18" charset="0"/>
                      </a:rPr>
                      <m:t>𝑒</m:t>
                    </m:r>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r>
                          <a:rPr lang="en-US" sz="5400" b="0" i="1" smtClean="0">
                            <a:latin typeface="Cambria Math" panose="02040503050406030204" pitchFamily="18" charset="0"/>
                            <a:ea typeface="Cambria Math" panose="02040503050406030204" pitchFamily="18" charset="0"/>
                          </a:rPr>
                          <m:t>−1</m:t>
                        </m:r>
                      </m:e>
                    </m:d>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𝑒</m:t>
                    </m:r>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r>
                          <a:rPr lang="en-US" sz="5400" b="0" i="1" smtClean="0">
                            <a:latin typeface="Cambria Math" panose="02040503050406030204" pitchFamily="18" charset="0"/>
                            <a:ea typeface="Cambria Math" panose="02040503050406030204" pitchFamily="18" charset="0"/>
                          </a:rPr>
                          <m:t>−2</m:t>
                        </m:r>
                      </m:e>
                    </m:d>
                    <m:r>
                      <a:rPr lang="en-US" sz="5400" b="0" i="1" smtClean="0">
                        <a:latin typeface="Cambria Math" panose="02040503050406030204" pitchFamily="18" charset="0"/>
                        <a:ea typeface="Cambria Math" panose="02040503050406030204" pitchFamily="18" charset="0"/>
                      </a:rPr>
                      <m:t>]</m:t>
                    </m:r>
                  </m:oMath>
                </a14:m>
                <a:endParaRPr lang="en-US" sz="5400" dirty="0"/>
              </a:p>
              <a:p>
                <a14:m>
                  <m:oMath xmlns:m="http://schemas.openxmlformats.org/officeDocument/2006/math">
                    <m:sSub>
                      <m:sSubPr>
                        <m:ctrlPr>
                          <a:rPr lang="en-US" sz="5400" b="0" i="1" smtClean="0">
                            <a:latin typeface="Cambria Math" panose="02040503050406030204" pitchFamily="18" charset="0"/>
                            <a:ea typeface="Cambria Math" panose="02040503050406030204" pitchFamily="18" charset="0"/>
                          </a:rPr>
                        </m:ctrlPr>
                      </m:sSubPr>
                      <m:e>
                        <m:r>
                          <a:rPr lang="el-GR" sz="5400" i="1" smtClean="0">
                            <a:latin typeface="Cambria Math" panose="02040503050406030204" pitchFamily="18" charset="0"/>
                            <a:ea typeface="Cambria Math" panose="02040503050406030204" pitchFamily="18" charset="0"/>
                          </a:rPr>
                          <m:t>𝜏</m:t>
                        </m:r>
                      </m:e>
                      <m:sub>
                        <m:r>
                          <a:rPr lang="en-US" sz="5400" b="0" i="1" smtClean="0">
                            <a:latin typeface="Cambria Math" panose="02040503050406030204" pitchFamily="18" charset="0"/>
                            <a:ea typeface="Cambria Math" panose="02040503050406030204" pitchFamily="18" charset="0"/>
                          </a:rPr>
                          <m:t>𝑁</m:t>
                        </m:r>
                      </m:sub>
                    </m:sSub>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e>
                    </m:d>
                    <m:r>
                      <a:rPr lang="en-US" sz="5400" b="0" i="1" smtClean="0">
                        <a:latin typeface="Cambria Math" panose="02040503050406030204" pitchFamily="18" charset="0"/>
                        <a:ea typeface="Cambria Math" panose="02040503050406030204" pitchFamily="18" charset="0"/>
                      </a:rPr>
                      <m:t>=</m:t>
                    </m:r>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𝜏</m:t>
                        </m:r>
                      </m:e>
                      <m:sub>
                        <m:r>
                          <a:rPr lang="en-US" sz="5400" b="0" i="1" smtClean="0">
                            <a:latin typeface="Cambria Math" panose="02040503050406030204" pitchFamily="18" charset="0"/>
                            <a:ea typeface="Cambria Math" panose="02040503050406030204" pitchFamily="18" charset="0"/>
                          </a:rPr>
                          <m:t>𝑁</m:t>
                        </m:r>
                      </m:sub>
                    </m:sSub>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r>
                          <a:rPr lang="en-US" sz="5400" b="0" i="1" smtClean="0">
                            <a:latin typeface="Cambria Math" panose="02040503050406030204" pitchFamily="18" charset="0"/>
                            <a:ea typeface="Cambria Math" panose="02040503050406030204" pitchFamily="18" charset="0"/>
                          </a:rPr>
                          <m:t>−1</m:t>
                        </m:r>
                      </m:e>
                    </m:d>
                    <m:r>
                      <a:rPr lang="en-US" sz="5400" b="0" i="1" smtClean="0">
                        <a:latin typeface="Cambria Math" panose="02040503050406030204" pitchFamily="18" charset="0"/>
                        <a:ea typeface="Cambria Math" panose="02040503050406030204" pitchFamily="18" charset="0"/>
                      </a:rPr>
                      <m:t>+</m:t>
                    </m:r>
                    <m:r>
                      <m:rPr>
                        <m:sty m:val="p"/>
                      </m:rPr>
                      <a:rPr lang="el-GR" sz="5400" b="0" i="1" smtClean="0">
                        <a:latin typeface="Cambria Math" panose="02040503050406030204" pitchFamily="18" charset="0"/>
                        <a:ea typeface="Cambria Math" panose="02040503050406030204" pitchFamily="18" charset="0"/>
                      </a:rPr>
                      <m:t>Δ</m:t>
                    </m:r>
                    <m:sSub>
                      <m:sSubPr>
                        <m:ctrlPr>
                          <a:rPr lang="en-US" sz="5400" b="0" i="1" smtClean="0">
                            <a:latin typeface="Cambria Math" panose="02040503050406030204" pitchFamily="18" charset="0"/>
                            <a:ea typeface="Cambria Math" panose="02040503050406030204" pitchFamily="18" charset="0"/>
                          </a:rPr>
                        </m:ctrlPr>
                      </m:sSubPr>
                      <m:e>
                        <m:r>
                          <a:rPr lang="el-GR" sz="5400" b="0" i="1" smtClean="0">
                            <a:latin typeface="Cambria Math" panose="02040503050406030204" pitchFamily="18" charset="0"/>
                            <a:ea typeface="Cambria Math" panose="02040503050406030204" pitchFamily="18" charset="0"/>
                          </a:rPr>
                          <m:t>𝜏</m:t>
                        </m:r>
                      </m:e>
                      <m:sub>
                        <m:r>
                          <a:rPr lang="en-US" sz="5400" b="0" i="1" smtClean="0">
                            <a:latin typeface="Cambria Math" panose="02040503050406030204" pitchFamily="18" charset="0"/>
                            <a:ea typeface="Cambria Math" panose="02040503050406030204" pitchFamily="18" charset="0"/>
                          </a:rPr>
                          <m:t>𝑁</m:t>
                        </m:r>
                      </m:sub>
                    </m:sSub>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𝑡</m:t>
                    </m:r>
                    <m:r>
                      <a:rPr lang="en-US" sz="5400" b="0" i="1" smtClean="0">
                        <a:latin typeface="Cambria Math" panose="02040503050406030204" pitchFamily="18" charset="0"/>
                        <a:ea typeface="Cambria Math" panose="02040503050406030204" pitchFamily="18" charset="0"/>
                      </a:rPr>
                      <m:t>)</m:t>
                    </m:r>
                  </m:oMath>
                </a14:m>
                <a:endParaRPr lang="en-US" sz="5400" dirty="0"/>
              </a:p>
              <a:p>
                <a14:m>
                  <m:oMath xmlns:m="http://schemas.openxmlformats.org/officeDocument/2006/math">
                    <m:r>
                      <a:rPr lang="en-US" sz="5400" b="0" i="1" smtClean="0">
                        <a:latin typeface="Cambria Math" panose="02040503050406030204" pitchFamily="18" charset="0"/>
                        <a:ea typeface="Cambria Math" panose="02040503050406030204" pitchFamily="18" charset="0"/>
                      </a:rPr>
                      <m:t>𝑒</m:t>
                    </m:r>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e>
                    </m:d>
                    <m:r>
                      <a:rPr lang="en-US" sz="5400" b="0" i="1" smtClean="0">
                        <a:latin typeface="Cambria Math" panose="02040503050406030204" pitchFamily="18" charset="0"/>
                        <a:ea typeface="Cambria Math" panose="02040503050406030204" pitchFamily="18" charset="0"/>
                      </a:rPr>
                      <m:t>=</m:t>
                    </m:r>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𝜓</m:t>
                        </m:r>
                      </m:e>
                      <m:sub>
                        <m:r>
                          <a:rPr lang="en-US" sz="5400" b="0" i="1" smtClean="0">
                            <a:latin typeface="Cambria Math" panose="02040503050406030204" pitchFamily="18" charset="0"/>
                            <a:ea typeface="Cambria Math" panose="02040503050406030204" pitchFamily="18" charset="0"/>
                          </a:rPr>
                          <m:t>𝑑</m:t>
                        </m:r>
                      </m:sub>
                    </m:sSub>
                    <m:r>
                      <a:rPr lang="en-US" sz="5400" b="0" i="1" smtClean="0">
                        <a:latin typeface="Cambria Math" panose="02040503050406030204" pitchFamily="18" charset="0"/>
                        <a:ea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𝜓</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𝑖𝑠</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𝑡h𝑒</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𝑐𝑜𝑢𝑟𝑠𝑒</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𝑎𝑛𝑔𝑙𝑒</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𝑒𝑟𝑟𝑜𝑟</m:t>
                    </m:r>
                    <m:r>
                      <a:rPr lang="en-US" sz="5400" b="0" i="1" smtClean="0">
                        <a:latin typeface="Cambria Math" panose="02040503050406030204" pitchFamily="18" charset="0"/>
                        <a:ea typeface="Cambria Math" panose="02040503050406030204" pitchFamily="18" charset="0"/>
                      </a:rPr>
                      <m:t> </m:t>
                    </m:r>
                  </m:oMath>
                </a14:m>
                <a:endParaRPr lang="en-US" sz="5400" b="0" i="1" dirty="0">
                  <a:latin typeface="Cambria Math" panose="02040503050406030204" pitchFamily="18" charset="0"/>
                  <a:ea typeface="Cambria Math" panose="02040503050406030204" pitchFamily="18" charset="0"/>
                </a:endParaRPr>
              </a:p>
              <a:p>
                <a:pPr marL="0" indent="0">
                  <a:buNone/>
                </a:pPr>
                <a:r>
                  <a:rPr lang="en-US" sz="5400" b="0" dirty="0">
                    <a:ea typeface="Cambria Math" panose="02040503050406030204" pitchFamily="18" charset="0"/>
                  </a:rPr>
                  <a:t>	</a:t>
                </a:r>
                <a14:m>
                  <m:oMath xmlns:m="http://schemas.openxmlformats.org/officeDocument/2006/math">
                    <m:r>
                      <a:rPr lang="en-US" sz="5400" b="0" i="1" smtClean="0">
                        <a:latin typeface="Cambria Math" panose="02040503050406030204" pitchFamily="18" charset="0"/>
                        <a:ea typeface="Cambria Math" panose="02040503050406030204" pitchFamily="18" charset="0"/>
                      </a:rPr>
                      <m:t>𝑤h𝑒𝑟𝑒</m:t>
                    </m:r>
                    <m:r>
                      <a:rPr lang="en-US" sz="5400" b="0" i="1" smtClean="0">
                        <a:latin typeface="Cambria Math" panose="02040503050406030204" pitchFamily="18" charset="0"/>
                        <a:ea typeface="Cambria Math" panose="02040503050406030204" pitchFamily="18" charset="0"/>
                      </a:rPr>
                      <m:t> </m:t>
                    </m:r>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𝜓</m:t>
                        </m:r>
                      </m:e>
                      <m:sub>
                        <m:r>
                          <a:rPr lang="en-US" sz="5400" b="0" i="1" smtClean="0">
                            <a:latin typeface="Cambria Math" panose="02040503050406030204" pitchFamily="18" charset="0"/>
                            <a:ea typeface="Cambria Math" panose="02040503050406030204" pitchFamily="18" charset="0"/>
                          </a:rPr>
                          <m:t>𝑑</m:t>
                        </m:r>
                      </m:sub>
                    </m:sSub>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𝑖𝑠</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𝑡h𝑒</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𝑑𝑒𝑠𝑖𝑟𝑒𝑑</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𝑐𝑜𝑢𝑟𝑠𝑒</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𝑎𝑛𝑔𝑙𝑒</m:t>
                    </m:r>
                  </m:oMath>
                </a14:m>
                <a:endParaRPr lang="en-US" sz="5400" dirty="0"/>
              </a:p>
              <a:p>
                <a14:m>
                  <m:oMath xmlns:m="http://schemas.openxmlformats.org/officeDocument/2006/math">
                    <m:r>
                      <m:rPr>
                        <m:sty m:val="p"/>
                      </m:rPr>
                      <a:rPr lang="el-GR" sz="5400" i="1" smtClean="0">
                        <a:latin typeface="Cambria Math" panose="02040503050406030204" pitchFamily="18" charset="0"/>
                        <a:ea typeface="Cambria Math" panose="02040503050406030204" pitchFamily="18" charset="0"/>
                      </a:rPr>
                      <m:t>Δ</m:t>
                    </m:r>
                    <m:sSub>
                      <m:sSubPr>
                        <m:ctrlPr>
                          <a:rPr lang="en-US" sz="5400" b="0" i="1" smtClean="0">
                            <a:latin typeface="Cambria Math" panose="02040503050406030204" pitchFamily="18" charset="0"/>
                            <a:ea typeface="Cambria Math" panose="02040503050406030204" pitchFamily="18" charset="0"/>
                          </a:rPr>
                        </m:ctrlPr>
                      </m:sSubPr>
                      <m:e>
                        <m:r>
                          <a:rPr lang="el-GR" sz="5400" i="1" smtClean="0">
                            <a:latin typeface="Cambria Math" panose="02040503050406030204" pitchFamily="18" charset="0"/>
                            <a:ea typeface="Cambria Math" panose="02040503050406030204" pitchFamily="18" charset="0"/>
                          </a:rPr>
                          <m:t>𝜏</m:t>
                        </m:r>
                      </m:e>
                      <m:sub>
                        <m:r>
                          <a:rPr lang="en-US" sz="5400" b="0" i="1" smtClean="0">
                            <a:latin typeface="Cambria Math" panose="02040503050406030204" pitchFamily="18" charset="0"/>
                            <a:ea typeface="Cambria Math" panose="02040503050406030204" pitchFamily="18" charset="0"/>
                          </a:rPr>
                          <m:t>𝑁</m:t>
                        </m:r>
                      </m:sub>
                    </m:sSub>
                    <m:d>
                      <m:dPr>
                        <m:ctrlPr>
                          <a:rPr lang="en-US" sz="5400" b="0" i="1" smtClean="0">
                            <a:latin typeface="Cambria Math" panose="02040503050406030204" pitchFamily="18" charset="0"/>
                            <a:ea typeface="Cambria Math" panose="02040503050406030204" pitchFamily="18" charset="0"/>
                          </a:rPr>
                        </m:ctrlPr>
                      </m:dPr>
                      <m:e>
                        <m:r>
                          <a:rPr lang="en-US" sz="5400" b="0" i="1" smtClean="0">
                            <a:latin typeface="Cambria Math" panose="02040503050406030204" pitchFamily="18" charset="0"/>
                            <a:ea typeface="Cambria Math" panose="02040503050406030204" pitchFamily="18" charset="0"/>
                          </a:rPr>
                          <m:t>𝑡</m:t>
                        </m:r>
                      </m:e>
                    </m:d>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𝑖𝑠</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𝑡h𝑒</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𝑖𝑛𝑐𝑟𝑒𝑚𝑒𝑛𝑡𝑎𝑙</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𝑦𝑎𝑤</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𝑚𝑜𝑚𝑒𝑛𝑡</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𝑐𝑜𝑛𝑡𝑟𝑜𝑙</m:t>
                    </m:r>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𝑖𝑛𝑝𝑢𝑡</m:t>
                    </m:r>
                  </m:oMath>
                </a14:m>
                <a:endParaRPr lang="en-US" sz="5400" b="0" dirty="0">
                  <a:ea typeface="Cambria Math" panose="02040503050406030204" pitchFamily="18" charset="0"/>
                </a:endParaRPr>
              </a:p>
              <a:p>
                <a:r>
                  <a:rPr lang="en-US" sz="5400" dirty="0"/>
                  <a:t>Velocity is not controlled in this case, the control force in surge is set to a constant value</a:t>
                </a:r>
              </a:p>
            </p:txBody>
          </p:sp>
        </mc:Choice>
        <mc:Fallback xmlns="">
          <p:sp>
            <p:nvSpPr>
              <p:cNvPr id="3" name="Content Placeholder 2">
                <a:extLst>
                  <a:ext uri="{FF2B5EF4-FFF2-40B4-BE49-F238E27FC236}">
                    <a16:creationId xmlns:a16="http://schemas.microsoft.com/office/drawing/2014/main" id="{92C7D337-8996-AB15-7CF4-6DCE35247170}"/>
                  </a:ext>
                </a:extLst>
              </p:cNvPr>
              <p:cNvSpPr>
                <a:spLocks noGrp="1" noRot="1" noChangeAspect="1" noMove="1" noResize="1" noEditPoints="1" noAdjustHandles="1" noChangeArrowheads="1" noChangeShapeType="1" noTextEdit="1"/>
              </p:cNvSpPr>
              <p:nvPr>
                <p:ph idx="1"/>
              </p:nvPr>
            </p:nvSpPr>
            <p:spPr>
              <a:xfrm>
                <a:off x="86138" y="3677479"/>
                <a:ext cx="24297861" cy="7772400"/>
              </a:xfrm>
              <a:blipFill>
                <a:blip r:embed="rId2"/>
                <a:stretch>
                  <a:fillRect l="-1204" t="-2196" b="-3373"/>
                </a:stretch>
              </a:blipFill>
            </p:spPr>
            <p:txBody>
              <a:bodyPr/>
              <a:lstStyle/>
              <a:p>
                <a:r>
                  <a:rPr lang="en-US">
                    <a:noFill/>
                  </a:rPr>
                  <a:t> </a:t>
                </a:r>
              </a:p>
            </p:txBody>
          </p:sp>
        </mc:Fallback>
      </mc:AlternateContent>
    </p:spTree>
    <p:extLst>
      <p:ext uri="{BB962C8B-B14F-4D97-AF65-F5344CB8AC3E}">
        <p14:creationId xmlns:p14="http://schemas.microsoft.com/office/powerpoint/2010/main" val="120375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13B70-655C-8D19-3683-CA8BF834A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6A748-E07C-5373-4759-6FC5C1FBD53B}"/>
              </a:ext>
            </a:extLst>
          </p:cNvPr>
          <p:cNvSpPr>
            <a:spLocks noGrp="1"/>
          </p:cNvSpPr>
          <p:nvPr>
            <p:ph type="title"/>
          </p:nvPr>
        </p:nvSpPr>
        <p:spPr>
          <a:xfrm>
            <a:off x="1219200" y="815010"/>
            <a:ext cx="21945600" cy="2286000"/>
          </a:xfrm>
        </p:spPr>
        <p:txBody>
          <a:bodyPr>
            <a:noAutofit/>
          </a:bodyPr>
          <a:lstStyle/>
          <a:p>
            <a:r>
              <a:rPr lang="en-US" sz="9000" dirty="0"/>
              <a:t>Line of Sight (LOS) Guidance Law [1],[2]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612A51-353D-435F-2E8E-20A4F96ECE2B}"/>
                  </a:ext>
                </a:extLst>
              </p:cNvPr>
              <p:cNvSpPr>
                <a:spLocks noGrp="1"/>
              </p:cNvSpPr>
              <p:nvPr>
                <p:ph idx="1"/>
              </p:nvPr>
            </p:nvSpPr>
            <p:spPr>
              <a:xfrm>
                <a:off x="86138" y="3031433"/>
                <a:ext cx="24297861" cy="10873408"/>
              </a:xfrm>
            </p:spPr>
            <p:txBody>
              <a:bodyPr>
                <a:normAutofit/>
              </a:bodyPr>
              <a:lstStyle/>
              <a:p>
                <a:r>
                  <a:rPr lang="en-US" sz="4800" dirty="0">
                    <a:latin typeface="Cambria Math" panose="02040503050406030204" pitchFamily="18" charset="0"/>
                    <a:ea typeface="Cambria Math" panose="02040503050406030204" pitchFamily="18" charset="0"/>
                  </a:rPr>
                  <a:t>Used to follow waypoints along a desired path – converts position errors into angular errors allowing the course angle controller to follow the desired path</a:t>
                </a:r>
              </a:p>
              <a:p>
                <a14:m>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𝑃</m:t>
                        </m:r>
                      </m:e>
                      <m:sub>
                        <m:r>
                          <a:rPr lang="en-US" sz="4800" b="0" i="1" smtClean="0">
                            <a:latin typeface="Cambria Math" panose="02040503050406030204" pitchFamily="18" charset="0"/>
                          </a:rPr>
                          <m:t>𝐾</m:t>
                        </m:r>
                      </m:sub>
                    </m:sSub>
                    <m:r>
                      <a:rPr lang="en-US" sz="4800" b="0" i="1" smtClean="0">
                        <a:latin typeface="Cambria Math" panose="02040503050406030204" pitchFamily="18" charset="0"/>
                      </a:rPr>
                      <m:t>=</m:t>
                    </m:r>
                    <m:r>
                      <a:rPr lang="en-US" sz="4800" b="0" i="1" smtClean="0">
                        <a:latin typeface="Cambria Math" panose="02040503050406030204" pitchFamily="18" charset="0"/>
                      </a:rPr>
                      <m:t>𝑠𝑡𝑎𝑟𝑡𝑖𝑛𝑔</m:t>
                    </m:r>
                    <m:r>
                      <a:rPr lang="en-US" sz="4800" b="0" i="1" smtClean="0">
                        <a:latin typeface="Cambria Math" panose="02040503050406030204" pitchFamily="18" charset="0"/>
                      </a:rPr>
                      <m:t> </m:t>
                    </m:r>
                    <m:r>
                      <a:rPr lang="en-US" sz="4800" b="0" i="1" smtClean="0">
                        <a:latin typeface="Cambria Math" panose="02040503050406030204" pitchFamily="18" charset="0"/>
                      </a:rPr>
                      <m:t>𝑝𝑜𝑖𝑛𝑡</m:t>
                    </m:r>
                    <m:r>
                      <a:rPr lang="en-US" sz="4800" b="0" i="1" smtClean="0">
                        <a:latin typeface="Cambria Math" panose="02040503050406030204" pitchFamily="18" charset="0"/>
                      </a:rPr>
                      <m:t> </m:t>
                    </m:r>
                    <m:r>
                      <a:rPr lang="en-US" sz="4800" b="0" i="1" smtClean="0">
                        <a:latin typeface="Cambria Math" panose="02040503050406030204" pitchFamily="18" charset="0"/>
                      </a:rPr>
                      <m:t>𝑜𝑓</m:t>
                    </m:r>
                    <m:r>
                      <a:rPr lang="en-US" sz="4800" b="0" i="1" smtClean="0">
                        <a:latin typeface="Cambria Math" panose="02040503050406030204" pitchFamily="18" charset="0"/>
                      </a:rPr>
                      <m:t> </m:t>
                    </m:r>
                    <m:r>
                      <a:rPr lang="en-US" sz="4800" b="0" i="1" smtClean="0">
                        <a:latin typeface="Cambria Math" panose="02040503050406030204" pitchFamily="18" charset="0"/>
                      </a:rPr>
                      <m:t>𝑐𝑢𝑟𝑟𝑒𝑛𝑡</m:t>
                    </m:r>
                    <m:r>
                      <a:rPr lang="en-US" sz="4800" b="0" i="1" smtClean="0">
                        <a:latin typeface="Cambria Math" panose="02040503050406030204" pitchFamily="18" charset="0"/>
                      </a:rPr>
                      <m:t> </m:t>
                    </m:r>
                    <m:r>
                      <a:rPr lang="en-US" sz="4800" b="0" i="1" smtClean="0">
                        <a:latin typeface="Cambria Math" panose="02040503050406030204" pitchFamily="18" charset="0"/>
                      </a:rPr>
                      <m:t>𝑝𝑎𝑡h</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𝑃</m:t>
                        </m:r>
                      </m:e>
                      <m:sub>
                        <m:r>
                          <a:rPr lang="en-US" sz="4800" b="0" i="1" smtClean="0">
                            <a:latin typeface="Cambria Math" panose="02040503050406030204" pitchFamily="18" charset="0"/>
                          </a:rPr>
                          <m:t>𝐾</m:t>
                        </m:r>
                        <m:r>
                          <a:rPr lang="en-US" sz="4800" b="0" i="1" smtClean="0">
                            <a:latin typeface="Cambria Math" panose="02040503050406030204" pitchFamily="18" charset="0"/>
                          </a:rPr>
                          <m:t>+1</m:t>
                        </m:r>
                      </m:sub>
                    </m:sSub>
                    <m:r>
                      <a:rPr lang="en-US" sz="4800" b="0" i="1" smtClean="0">
                        <a:latin typeface="Cambria Math" panose="02040503050406030204" pitchFamily="18" charset="0"/>
                      </a:rPr>
                      <m:t> </m:t>
                    </m:r>
                    <m:r>
                      <a:rPr lang="en-US" sz="4800" b="0" i="1" smtClean="0">
                        <a:latin typeface="Cambria Math" panose="02040503050406030204" pitchFamily="18" charset="0"/>
                      </a:rPr>
                      <m:t>𝑖𝑠</m:t>
                    </m:r>
                    <m:r>
                      <a:rPr lang="en-US" sz="4800" b="0" i="1" smtClean="0">
                        <a:latin typeface="Cambria Math" panose="02040503050406030204" pitchFamily="18" charset="0"/>
                      </a:rPr>
                      <m:t> </m:t>
                    </m:r>
                    <m:r>
                      <a:rPr lang="en-US" sz="4800" b="0" i="1" smtClean="0">
                        <a:latin typeface="Cambria Math" panose="02040503050406030204" pitchFamily="18" charset="0"/>
                      </a:rPr>
                      <m:t>𝑡h𝑒</m:t>
                    </m:r>
                    <m:r>
                      <a:rPr lang="en-US" sz="4800" b="0" i="1" smtClean="0">
                        <a:latin typeface="Cambria Math" panose="02040503050406030204" pitchFamily="18" charset="0"/>
                      </a:rPr>
                      <m:t> </m:t>
                    </m:r>
                    <m:r>
                      <a:rPr lang="en-US" sz="4800" b="0" i="1" smtClean="0">
                        <a:latin typeface="Cambria Math" panose="02040503050406030204" pitchFamily="18" charset="0"/>
                      </a:rPr>
                      <m:t>𝑛𝑒𝑥𝑡</m:t>
                    </m:r>
                    <m:r>
                      <a:rPr lang="en-US" sz="4800" b="0" i="1" smtClean="0">
                        <a:latin typeface="Cambria Math" panose="02040503050406030204" pitchFamily="18" charset="0"/>
                      </a:rPr>
                      <m:t> </m:t>
                    </m:r>
                    <m:r>
                      <a:rPr lang="en-US" sz="4800" b="0" i="1" smtClean="0">
                        <a:latin typeface="Cambria Math" panose="02040503050406030204" pitchFamily="18" charset="0"/>
                      </a:rPr>
                      <m:t>𝑤𝑎𝑦𝑝𝑜𝑖𝑛𝑡</m:t>
                    </m:r>
                  </m:oMath>
                </a14:m>
                <a:endParaRPr lang="en-US" sz="4800" b="0" dirty="0"/>
              </a:p>
              <a:p>
                <a14:m>
                  <m:oMath xmlns:m="http://schemas.openxmlformats.org/officeDocument/2006/math">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𝜓</m:t>
                        </m:r>
                      </m:e>
                      <m:sub>
                        <m:r>
                          <a:rPr lang="en-US" sz="4800" b="0" i="1" smtClean="0">
                            <a:latin typeface="Cambria Math" panose="02040503050406030204" pitchFamily="18" charset="0"/>
                            <a:ea typeface="Cambria Math" panose="02040503050406030204" pitchFamily="18" charset="0"/>
                          </a:rPr>
                          <m:t>𝑝</m:t>
                        </m:r>
                      </m:sub>
                    </m:sSub>
                    <m:r>
                      <a:rPr lang="en-US" sz="4800" b="0" i="1" smtClean="0">
                        <a:latin typeface="Cambria Math" panose="02040503050406030204" pitchFamily="18" charset="0"/>
                        <a:ea typeface="Cambria Math" panose="02040503050406030204" pitchFamily="18" charset="0"/>
                      </a:rPr>
                      <m:t>=</m:t>
                    </m:r>
                    <m:func>
                      <m:funcPr>
                        <m:ctrlPr>
                          <a:rPr lang="en-US" sz="4800" b="0" i="1" smtClean="0">
                            <a:latin typeface="Cambria Math" panose="02040503050406030204" pitchFamily="18" charset="0"/>
                            <a:ea typeface="Cambria Math" panose="02040503050406030204" pitchFamily="18" charset="0"/>
                          </a:rPr>
                        </m:ctrlPr>
                      </m:funcPr>
                      <m:fName>
                        <m:r>
                          <m:rPr>
                            <m:sty m:val="p"/>
                          </m:rPr>
                          <a:rPr lang="en-US" sz="4800" b="0" i="0" smtClean="0">
                            <a:latin typeface="Cambria Math" panose="02040503050406030204" pitchFamily="18" charset="0"/>
                            <a:ea typeface="Cambria Math" panose="02040503050406030204" pitchFamily="18" charset="0"/>
                          </a:rPr>
                          <m:t>arctan</m:t>
                        </m:r>
                      </m:fName>
                      <m:e>
                        <m:d>
                          <m:dPr>
                            <m:ctrlPr>
                              <a:rPr lang="en-US" sz="4800" b="0" i="1" smtClean="0">
                                <a:latin typeface="Cambria Math" panose="02040503050406030204" pitchFamily="18" charset="0"/>
                                <a:ea typeface="Cambria Math" panose="02040503050406030204" pitchFamily="18" charset="0"/>
                              </a:rPr>
                            </m:ctrlPr>
                          </m:dPr>
                          <m:e>
                            <m:r>
                              <m:rPr>
                                <m:sty m:val="p"/>
                              </m:rPr>
                              <a:rPr lang="el-GR" sz="4800" b="0" i="1" smtClean="0">
                                <a:latin typeface="Cambria Math" panose="02040503050406030204" pitchFamily="18" charset="0"/>
                                <a:ea typeface="Cambria Math" panose="02040503050406030204" pitchFamily="18" charset="0"/>
                              </a:rPr>
                              <m:t>Δ</m:t>
                            </m:r>
                            <m:r>
                              <a:rPr lang="en-US" sz="4800" b="0" i="1" smtClean="0">
                                <a:latin typeface="Cambria Math" panose="02040503050406030204" pitchFamily="18" charset="0"/>
                                <a:ea typeface="Cambria Math" panose="02040503050406030204" pitchFamily="18" charset="0"/>
                              </a:rPr>
                              <m:t>𝑦</m:t>
                            </m:r>
                            <m:r>
                              <a:rPr lang="en-US" sz="4800" b="0" i="1" smtClean="0">
                                <a:latin typeface="Cambria Math" panose="02040503050406030204" pitchFamily="18" charset="0"/>
                                <a:ea typeface="Cambria Math" panose="02040503050406030204" pitchFamily="18" charset="0"/>
                              </a:rPr>
                              <m:t>,</m:t>
                            </m:r>
                            <m:r>
                              <m:rPr>
                                <m:sty m:val="p"/>
                              </m:rPr>
                              <a:rPr lang="el-GR" sz="4800" b="0" i="1" smtClean="0">
                                <a:latin typeface="Cambria Math" panose="02040503050406030204" pitchFamily="18" charset="0"/>
                                <a:ea typeface="Cambria Math" panose="02040503050406030204" pitchFamily="18" charset="0"/>
                              </a:rPr>
                              <m:t>Δ</m:t>
                            </m:r>
                            <m:r>
                              <a:rPr lang="en-US" sz="4800" b="0" i="1" smtClean="0">
                                <a:latin typeface="Cambria Math" panose="02040503050406030204" pitchFamily="18" charset="0"/>
                                <a:ea typeface="Cambria Math" panose="02040503050406030204" pitchFamily="18" charset="0"/>
                              </a:rPr>
                              <m:t>𝑥</m:t>
                            </m:r>
                          </m:e>
                        </m:d>
                      </m:e>
                    </m:func>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𝑖𝑠</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𝑡h𝑒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𝑦𝑎𝑤</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𝑒𝑢𝑙𝑒𝑟</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𝑎𝑛𝑔𝑙𝑒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𝑜𝑓</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𝑡h𝑒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𝑝𝑎𝑡h</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𝑐𝑜𝑜𝑟𝑑𝑖𝑛𝑎𝑡𝑒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𝑠𝑦𝑠𝑡𝑒𝑚</m:t>
                    </m:r>
                  </m:oMath>
                </a14:m>
                <a:endParaRPr lang="en-US" sz="4800" b="0" dirty="0"/>
              </a:p>
              <a:p>
                <a:pPr marL="1219215" lvl="1" indent="0">
                  <a:buNone/>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𝑟𝑒𝑙𝑎𝑡𝑖𝑣𝑒</m:t>
                      </m:r>
                      <m:r>
                        <a:rPr lang="en-US" sz="4800" b="0" i="1" smtClean="0">
                          <a:latin typeface="Cambria Math" panose="02040503050406030204" pitchFamily="18" charset="0"/>
                        </a:rPr>
                        <m:t> </m:t>
                      </m:r>
                      <m:r>
                        <a:rPr lang="en-US" sz="4800" b="0" i="1" smtClean="0">
                          <a:latin typeface="Cambria Math" panose="02040503050406030204" pitchFamily="18" charset="0"/>
                        </a:rPr>
                        <m:t>𝑡𝑜</m:t>
                      </m:r>
                      <m:r>
                        <a:rPr lang="en-US" sz="4800" b="0" i="1" smtClean="0">
                          <a:latin typeface="Cambria Math" panose="02040503050406030204" pitchFamily="18" charset="0"/>
                        </a:rPr>
                        <m:t> </m:t>
                      </m:r>
                      <m:r>
                        <a:rPr lang="en-US" sz="4800" b="0" i="1" smtClean="0">
                          <a:latin typeface="Cambria Math" panose="02040503050406030204" pitchFamily="18" charset="0"/>
                        </a:rPr>
                        <m:t>𝑡h𝑒</m:t>
                      </m:r>
                      <m:r>
                        <a:rPr lang="en-US" sz="4800" b="0" i="1" smtClean="0">
                          <a:latin typeface="Cambria Math" panose="02040503050406030204" pitchFamily="18" charset="0"/>
                        </a:rPr>
                        <m:t> </m:t>
                      </m:r>
                      <m:r>
                        <a:rPr lang="en-US" sz="4800" b="0" i="1" smtClean="0">
                          <a:latin typeface="Cambria Math" panose="02040503050406030204" pitchFamily="18" charset="0"/>
                        </a:rPr>
                        <m:t>𝑒𝑎𝑟𝑡h</m:t>
                      </m:r>
                      <m:r>
                        <a:rPr lang="en-US" sz="4800" b="0" i="1" smtClean="0">
                          <a:latin typeface="Cambria Math" panose="02040503050406030204" pitchFamily="18" charset="0"/>
                        </a:rPr>
                        <m:t>−</m:t>
                      </m:r>
                      <m:r>
                        <a:rPr lang="en-US" sz="4800" b="0" i="1" smtClean="0">
                          <a:latin typeface="Cambria Math" panose="02040503050406030204" pitchFamily="18" charset="0"/>
                        </a:rPr>
                        <m:t>𝑓𝑖𝑥𝑒𝑑</m:t>
                      </m:r>
                      <m:r>
                        <a:rPr lang="en-US" sz="4800" b="0" i="1" smtClean="0">
                          <a:latin typeface="Cambria Math" panose="02040503050406030204" pitchFamily="18" charset="0"/>
                        </a:rPr>
                        <m:t> </m:t>
                      </m:r>
                      <m:r>
                        <a:rPr lang="en-US" sz="4800" b="0" i="1" smtClean="0">
                          <a:latin typeface="Cambria Math" panose="02040503050406030204" pitchFamily="18" charset="0"/>
                        </a:rPr>
                        <m:t>𝑖𝑛𝑒𝑟𝑡𝑖𝑎𝑙</m:t>
                      </m:r>
                      <m:r>
                        <a:rPr lang="en-US" sz="4800" b="0" i="1" smtClean="0">
                          <a:latin typeface="Cambria Math" panose="02040503050406030204" pitchFamily="18" charset="0"/>
                        </a:rPr>
                        <m:t> </m:t>
                      </m:r>
                      <m:r>
                        <a:rPr lang="en-US" sz="4800" b="0" i="1" smtClean="0">
                          <a:latin typeface="Cambria Math" panose="02040503050406030204" pitchFamily="18" charset="0"/>
                        </a:rPr>
                        <m:t>𝑐𝑜𝑜𝑟𝑑𝑖𝑛𝑎𝑡𝑒</m:t>
                      </m:r>
                      <m:r>
                        <a:rPr lang="en-US" sz="4800" b="0" i="1" smtClean="0">
                          <a:latin typeface="Cambria Math" panose="02040503050406030204" pitchFamily="18" charset="0"/>
                        </a:rPr>
                        <m:t> </m:t>
                      </m:r>
                      <m:r>
                        <a:rPr lang="en-US" sz="4800" b="0" i="1" smtClean="0">
                          <a:latin typeface="Cambria Math" panose="02040503050406030204" pitchFamily="18" charset="0"/>
                        </a:rPr>
                        <m:t>𝑠𝑦𝑠𝑡𝑒𝑚</m:t>
                      </m:r>
                    </m:oMath>
                  </m:oMathPara>
                </a14:m>
                <a:endParaRPr lang="en-US" sz="4800" b="0" dirty="0"/>
              </a:p>
              <a:p>
                <a14:m>
                  <m:oMath xmlns:m="http://schemas.openxmlformats.org/officeDocument/2006/math">
                    <m:r>
                      <m:rPr>
                        <m:sty m:val="p"/>
                      </m:rPr>
                      <a:rPr lang="el-GR" sz="4800" i="1" smtClean="0">
                        <a:latin typeface="Cambria Math" panose="02040503050406030204" pitchFamily="18" charset="0"/>
                        <a:ea typeface="Cambria Math" panose="02040503050406030204" pitchFamily="18" charset="0"/>
                      </a:rPr>
                      <m:t>Δ</m:t>
                    </m:r>
                    <m:r>
                      <a:rPr lang="en-US" sz="4800" b="0" i="1" smtClean="0">
                        <a:latin typeface="Cambria Math" panose="02040503050406030204" pitchFamily="18" charset="0"/>
                        <a:ea typeface="Cambria Math" panose="02040503050406030204" pitchFamily="18" charset="0"/>
                      </a:rPr>
                      <m:t>𝑥</m:t>
                    </m:r>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𝑥</m:t>
                        </m:r>
                      </m:e>
                      <m:sub>
                        <m:r>
                          <a:rPr lang="en-US" sz="4800" b="0" i="1" smtClean="0">
                            <a:latin typeface="Cambria Math" panose="02040503050406030204" pitchFamily="18" charset="0"/>
                            <a:ea typeface="Cambria Math" panose="02040503050406030204" pitchFamily="18" charset="0"/>
                          </a:rPr>
                          <m:t>𝑘</m:t>
                        </m:r>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𝑥</m:t>
                        </m:r>
                      </m:e>
                      <m:sub>
                        <m:r>
                          <a:rPr lang="en-US" sz="4800" b="0" i="1" smtClean="0">
                            <a:latin typeface="Cambria Math" panose="02040503050406030204" pitchFamily="18" charset="0"/>
                            <a:ea typeface="Cambria Math" panose="02040503050406030204" pitchFamily="18" charset="0"/>
                          </a:rPr>
                          <m:t>𝑘</m:t>
                        </m:r>
                      </m:sub>
                    </m:sSub>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𝑎𝑛𝑑</m:t>
                    </m:r>
                    <m:r>
                      <a:rPr lang="en-US" sz="4800" b="0" i="1" smtClean="0">
                        <a:latin typeface="Cambria Math" panose="02040503050406030204" pitchFamily="18" charset="0"/>
                        <a:ea typeface="Cambria Math" panose="02040503050406030204" pitchFamily="18" charset="0"/>
                      </a:rPr>
                      <m:t> </m:t>
                    </m:r>
                    <m:r>
                      <m:rPr>
                        <m:sty m:val="p"/>
                      </m:rPr>
                      <a:rPr lang="el-GR" sz="4800" b="0" i="1" smtClean="0">
                        <a:latin typeface="Cambria Math" panose="02040503050406030204" pitchFamily="18" charset="0"/>
                        <a:ea typeface="Cambria Math" panose="02040503050406030204" pitchFamily="18" charset="0"/>
                      </a:rPr>
                      <m:t>Δ</m:t>
                    </m:r>
                    <m:r>
                      <a:rPr lang="en-US" sz="4800" b="0" i="1" smtClean="0">
                        <a:latin typeface="Cambria Math" panose="02040503050406030204" pitchFamily="18" charset="0"/>
                        <a:ea typeface="Cambria Math" panose="02040503050406030204" pitchFamily="18" charset="0"/>
                      </a:rPr>
                      <m:t>𝑦</m:t>
                    </m:r>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𝑦</m:t>
                        </m:r>
                      </m:e>
                      <m:sub>
                        <m:r>
                          <a:rPr lang="en-US" sz="4800" b="0" i="1" smtClean="0">
                            <a:latin typeface="Cambria Math" panose="02040503050406030204" pitchFamily="18" charset="0"/>
                            <a:ea typeface="Cambria Math" panose="02040503050406030204" pitchFamily="18" charset="0"/>
                          </a:rPr>
                          <m:t>𝑘</m:t>
                        </m:r>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𝑦</m:t>
                        </m:r>
                      </m:e>
                      <m:sub>
                        <m:r>
                          <a:rPr lang="en-US" sz="4800" b="0" i="1" smtClean="0">
                            <a:latin typeface="Cambria Math" panose="02040503050406030204" pitchFamily="18" charset="0"/>
                            <a:ea typeface="Cambria Math" panose="02040503050406030204" pitchFamily="18" charset="0"/>
                          </a:rPr>
                          <m:t>𝑘</m:t>
                        </m:r>
                      </m:sub>
                    </m:sSub>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current</m:t>
                    </m:r>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position</m:t>
                    </m:r>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of</m:t>
                    </m:r>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USV</m:t>
                    </m:r>
                    <m:r>
                      <a:rPr lang="en-US" sz="4800" b="0" i="0"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m:rPr>
                            <m:sty m:val="p"/>
                          </m:rPr>
                          <a:rPr lang="en-US" sz="4800" b="0" i="0" smtClean="0">
                            <a:latin typeface="Cambria Math" panose="02040503050406030204" pitchFamily="18" charset="0"/>
                            <a:ea typeface="Cambria Math" panose="02040503050406030204" pitchFamily="18" charset="0"/>
                          </a:rPr>
                          <m:t>x</m:t>
                        </m:r>
                      </m:e>
                      <m:sub>
                        <m:r>
                          <a:rPr lang="en-US" sz="4800" b="0" i="0" smtClean="0">
                            <a:latin typeface="Cambria Math" panose="02040503050406030204" pitchFamily="18" charset="0"/>
                            <a:ea typeface="Cambria Math" panose="02040503050406030204" pitchFamily="18" charset="0"/>
                          </a:rPr>
                          <m:t>0</m:t>
                        </m:r>
                      </m:sub>
                    </m:sSub>
                    <m:r>
                      <a:rPr lang="en-US" sz="4800" b="0" i="0"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m:rPr>
                            <m:sty m:val="p"/>
                          </m:rPr>
                          <a:rPr lang="en-US" sz="4800" b="0" i="0" smtClean="0">
                            <a:latin typeface="Cambria Math" panose="02040503050406030204" pitchFamily="18" charset="0"/>
                            <a:ea typeface="Cambria Math" panose="02040503050406030204" pitchFamily="18" charset="0"/>
                          </a:rPr>
                          <m:t>y</m:t>
                        </m:r>
                      </m:e>
                      <m:sub>
                        <m:r>
                          <a:rPr lang="en-US" sz="4800" b="0" i="0" smtClean="0">
                            <a:latin typeface="Cambria Math" panose="02040503050406030204" pitchFamily="18" charset="0"/>
                            <a:ea typeface="Cambria Math" panose="02040503050406030204" pitchFamily="18" charset="0"/>
                          </a:rPr>
                          <m:t>0</m:t>
                        </m:r>
                      </m:sub>
                    </m:sSub>
                    <m:r>
                      <a:rPr lang="en-US" sz="4800" b="0" i="0" smtClean="0">
                        <a:latin typeface="Cambria Math" panose="02040503050406030204" pitchFamily="18" charset="0"/>
                        <a:ea typeface="Cambria Math" panose="02040503050406030204" pitchFamily="18" charset="0"/>
                      </a:rPr>
                      <m:t>]</m:t>
                    </m:r>
                  </m:oMath>
                </a14:m>
                <a:endParaRPr lang="en-US" sz="4800" dirty="0"/>
              </a:p>
              <a:p>
                <a14:m>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𝑒</m:t>
                        </m:r>
                      </m:sub>
                    </m:sSub>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0</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𝑘</m:t>
                            </m:r>
                          </m:sub>
                        </m:sSub>
                      </m:e>
                    </m:d>
                    <m:r>
                      <a:rPr lang="en-US" sz="4800" b="0" i="1" smtClean="0">
                        <a:latin typeface="Cambria Math" panose="02040503050406030204" pitchFamily="18" charset="0"/>
                      </a:rPr>
                      <m:t>∗</m:t>
                    </m:r>
                    <m:r>
                      <a:rPr lang="en-US" sz="4800" b="0" i="1" smtClean="0">
                        <a:latin typeface="Cambria Math" panose="02040503050406030204" pitchFamily="18" charset="0"/>
                      </a:rPr>
                      <m:t>𝑠𝑖𝑛</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𝜓</m:t>
                        </m:r>
                      </m:e>
                      <m:sub>
                        <m:r>
                          <a:rPr lang="en-US" sz="4800" b="0" i="1" smtClean="0">
                            <a:latin typeface="Cambria Math" panose="02040503050406030204" pitchFamily="18" charset="0"/>
                            <a:ea typeface="Cambria Math" panose="02040503050406030204" pitchFamily="18" charset="0"/>
                          </a:rPr>
                          <m:t>𝑝</m:t>
                        </m:r>
                      </m:sub>
                    </m:sSub>
                    <m:r>
                      <a:rPr lang="en-US" sz="4800" b="0" i="1" smtClean="0">
                        <a:latin typeface="Cambria Math" panose="02040503050406030204" pitchFamily="18" charset="0"/>
                        <a:ea typeface="Cambria Math" panose="02040503050406030204" pitchFamily="18" charset="0"/>
                      </a:rPr>
                      <m:t>+</m:t>
                    </m:r>
                    <m:d>
                      <m:dPr>
                        <m:ctrlPr>
                          <a:rPr lang="en-US" sz="4800" b="0" i="1" smtClean="0">
                            <a:latin typeface="Cambria Math" panose="02040503050406030204" pitchFamily="18" charset="0"/>
                            <a:ea typeface="Cambria Math" panose="02040503050406030204" pitchFamily="18" charset="0"/>
                          </a:rPr>
                        </m:ctrlPr>
                      </m:dPr>
                      <m:e>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𝑦</m:t>
                            </m:r>
                          </m:e>
                          <m:sub>
                            <m:r>
                              <a:rPr lang="en-US" sz="4800" b="0" i="1" smtClean="0">
                                <a:latin typeface="Cambria Math" panose="02040503050406030204" pitchFamily="18" charset="0"/>
                                <a:ea typeface="Cambria Math" panose="02040503050406030204" pitchFamily="18" charset="0"/>
                              </a:rPr>
                              <m:t>0</m:t>
                            </m:r>
                          </m:sub>
                        </m:sSub>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𝑦</m:t>
                            </m:r>
                          </m:e>
                          <m:sub>
                            <m:r>
                              <a:rPr lang="en-US" sz="4800" b="0" i="1" smtClean="0">
                                <a:latin typeface="Cambria Math" panose="02040503050406030204" pitchFamily="18" charset="0"/>
                                <a:ea typeface="Cambria Math" panose="02040503050406030204" pitchFamily="18" charset="0"/>
                              </a:rPr>
                              <m:t>𝑘</m:t>
                            </m:r>
                          </m:sub>
                        </m:sSub>
                      </m:e>
                    </m:d>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𝑐𝑜𝑠</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𝜓</m:t>
                        </m:r>
                      </m:e>
                      <m:sub>
                        <m:r>
                          <a:rPr lang="en-US" sz="4800" b="0" i="1" smtClean="0">
                            <a:latin typeface="Cambria Math" panose="02040503050406030204" pitchFamily="18" charset="0"/>
                            <a:ea typeface="Cambria Math" panose="02040503050406030204" pitchFamily="18" charset="0"/>
                          </a:rPr>
                          <m:t>𝑝</m:t>
                        </m:r>
                      </m:sub>
                    </m:sSub>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𝑖𝑠</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𝑡h𝑒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𝑝𝑜𝑠𝑖𝑡𝑖𝑜𝑛</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𝑒𝑟𝑟𝑜𝑟</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𝑜𝑓</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𝑡h𝑒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𝑈𝑆𝑉</m:t>
                    </m:r>
                  </m:oMath>
                </a14:m>
                <a:endParaRPr lang="en-US" sz="4800" b="0" dirty="0">
                  <a:ea typeface="Cambria Math" panose="02040503050406030204" pitchFamily="18" charset="0"/>
                </a:endParaRPr>
              </a:p>
              <a:p>
                <a:pPr marL="0" indent="0">
                  <a:buNone/>
                </a:pPr>
                <a:r>
                  <a:rPr lang="en-US" sz="4800" b="0" dirty="0">
                    <a:ea typeface="Cambria Math" panose="02040503050406030204" pitchFamily="18" charset="0"/>
                  </a:rPr>
                  <a:t>	</a:t>
                </a:r>
                <a14:m>
                  <m:oMath xmlns:m="http://schemas.openxmlformats.org/officeDocument/2006/math">
                    <m:r>
                      <a:rPr lang="en-US" sz="4800" b="0" i="1" smtClean="0">
                        <a:latin typeface="Cambria Math" panose="02040503050406030204" pitchFamily="18" charset="0"/>
                        <a:ea typeface="Cambria Math" panose="02040503050406030204" pitchFamily="18" charset="0"/>
                      </a:rPr>
                      <m:t>𝑟𝑒𝑙𝑎𝑡𝑖𝑣𝑒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𝑡𝑜</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𝑝𝑎𝑡h</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𝑐𝑜𝑜𝑟𝑑𝑖𝑛𝑎𝑡𝑒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𝑠𝑦𝑠𝑡𝑒𝑚</m:t>
                    </m:r>
                  </m:oMath>
                </a14:m>
                <a:endParaRPr lang="en-US" sz="4800" dirty="0"/>
              </a:p>
              <a:p>
                <a14:m>
                  <m:oMath xmlns:m="http://schemas.openxmlformats.org/officeDocument/2006/math">
                    <m:sSub>
                      <m:sSubPr>
                        <m:ctrlPr>
                          <a:rPr lang="en-US" sz="4800" b="0" i="1" smtClean="0">
                            <a:latin typeface="Cambria Math" panose="02040503050406030204" pitchFamily="18" charset="0"/>
                            <a:ea typeface="Cambria Math" panose="02040503050406030204" pitchFamily="18" charset="0"/>
                          </a:rPr>
                        </m:ctrlPr>
                      </m:sSubPr>
                      <m:e>
                        <m:r>
                          <a:rPr lang="en-US" sz="4800" i="1" smtClean="0">
                            <a:latin typeface="Cambria Math" panose="02040503050406030204" pitchFamily="18" charset="0"/>
                            <a:ea typeface="Cambria Math" panose="02040503050406030204" pitchFamily="18" charset="0"/>
                          </a:rPr>
                          <m:t>𝜓</m:t>
                        </m:r>
                      </m:e>
                      <m:sub>
                        <m:r>
                          <a:rPr lang="en-US" sz="4800" b="0" i="1" smtClean="0">
                            <a:latin typeface="Cambria Math" panose="02040503050406030204" pitchFamily="18" charset="0"/>
                            <a:ea typeface="Cambria Math" panose="02040503050406030204" pitchFamily="18" charset="0"/>
                          </a:rPr>
                          <m:t>𝑑</m:t>
                        </m:r>
                      </m:sub>
                    </m:sSub>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𝜓</m:t>
                        </m:r>
                      </m:e>
                      <m:sub>
                        <m:r>
                          <a:rPr lang="en-US" sz="4800" b="0" i="1" smtClean="0">
                            <a:latin typeface="Cambria Math" panose="02040503050406030204" pitchFamily="18" charset="0"/>
                            <a:ea typeface="Cambria Math" panose="02040503050406030204" pitchFamily="18" charset="0"/>
                          </a:rPr>
                          <m:t>𝑝</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𝑎𝑟𝑐𝑡𝑎𝑛</m:t>
                    </m:r>
                    <m:r>
                      <a:rPr lang="en-US" sz="4800" b="0" i="1" smtClean="0">
                        <a:latin typeface="Cambria Math" panose="02040503050406030204" pitchFamily="18" charset="0"/>
                        <a:ea typeface="Cambria Math" panose="02040503050406030204" pitchFamily="18" charset="0"/>
                      </a:rPr>
                      <m:t>2</m:t>
                    </m:r>
                    <m:d>
                      <m:dPr>
                        <m:ctrlPr>
                          <a:rPr lang="en-US" sz="4800" b="0" i="1" smtClean="0">
                            <a:latin typeface="Cambria Math" panose="02040503050406030204" pitchFamily="18" charset="0"/>
                            <a:ea typeface="Cambria Math" panose="02040503050406030204" pitchFamily="18" charset="0"/>
                          </a:rPr>
                        </m:ctrlPr>
                      </m:dPr>
                      <m:e>
                        <m:f>
                          <m:fPr>
                            <m:ctrlPr>
                              <a:rPr lang="en-US" sz="4800" b="0" i="1" smtClean="0">
                                <a:latin typeface="Cambria Math" panose="02040503050406030204" pitchFamily="18" charset="0"/>
                                <a:ea typeface="Cambria Math" panose="02040503050406030204" pitchFamily="18" charset="0"/>
                              </a:rPr>
                            </m:ctrlPr>
                          </m:fPr>
                          <m:num>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𝑦</m:t>
                                </m:r>
                              </m:e>
                              <m:sub>
                                <m:r>
                                  <a:rPr lang="en-US" sz="4800" b="0" i="1" smtClean="0">
                                    <a:latin typeface="Cambria Math" panose="02040503050406030204" pitchFamily="18" charset="0"/>
                                    <a:ea typeface="Cambria Math" panose="02040503050406030204" pitchFamily="18" charset="0"/>
                                  </a:rPr>
                                  <m:t>𝑒</m:t>
                                </m:r>
                              </m:sub>
                            </m:sSub>
                          </m:num>
                          <m:den>
                            <m:r>
                              <m:rPr>
                                <m:sty m:val="p"/>
                              </m:rPr>
                              <a:rPr lang="el-GR" sz="4800" b="0" i="1" smtClean="0">
                                <a:latin typeface="Cambria Math" panose="02040503050406030204" pitchFamily="18" charset="0"/>
                                <a:ea typeface="Cambria Math" panose="02040503050406030204" pitchFamily="18" charset="0"/>
                              </a:rPr>
                              <m:t>Δ</m:t>
                            </m:r>
                          </m:den>
                        </m:f>
                      </m:e>
                    </m:d>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𝑖𝑠</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𝑡h𝑒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𝑑𝑒𝑠𝑖𝑟𝑒𝑑</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𝑦𝑎𝑤</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𝑎𝑛𝑔𝑙𝑒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𝑤h𝑒𝑟𝑒</m:t>
                    </m:r>
                    <m:r>
                      <a:rPr lang="en-US" sz="4800" b="0" i="1" smtClean="0">
                        <a:latin typeface="Cambria Math" panose="02040503050406030204" pitchFamily="18" charset="0"/>
                        <a:ea typeface="Cambria Math" panose="02040503050406030204" pitchFamily="18" charset="0"/>
                      </a:rPr>
                      <m:t> </m:t>
                    </m:r>
                    <m:r>
                      <m:rPr>
                        <m:sty m:val="p"/>
                      </m:rPr>
                      <a:rPr lang="el-GR" sz="4800" b="0" i="1" smtClean="0">
                        <a:latin typeface="Cambria Math" panose="02040503050406030204" pitchFamily="18" charset="0"/>
                        <a:ea typeface="Cambria Math" panose="02040503050406030204" pitchFamily="18" charset="0"/>
                      </a:rPr>
                      <m:t>Δ</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𝑖𝑠</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𝑎</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𝑙𝑜𝑜𝑘</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𝑎h𝑒𝑎𝑑</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𝑑𝑖𝑠𝑡𝑎𝑛𝑐𝑒</m:t>
                    </m:r>
                  </m:oMath>
                </a14:m>
                <a:endParaRPr lang="en-US" sz="4800" dirty="0"/>
              </a:p>
              <a:p>
                <a14:m>
                  <m:oMath xmlns:m="http://schemas.openxmlformats.org/officeDocument/2006/math">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𝑒</m:t>
                        </m:r>
                      </m:e>
                      <m:sub>
                        <m:r>
                          <a:rPr lang="en-US" sz="4800" b="0" i="1" smtClean="0">
                            <a:latin typeface="Cambria Math" panose="02040503050406030204" pitchFamily="18" charset="0"/>
                            <a:ea typeface="Cambria Math" panose="02040503050406030204" pitchFamily="18" charset="0"/>
                          </a:rPr>
                          <m:t>𝜓</m:t>
                        </m:r>
                      </m:sub>
                    </m:sSub>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𝜓</m:t>
                        </m:r>
                      </m:e>
                      <m:sub>
                        <m:r>
                          <a:rPr lang="en-US" sz="4800" b="0" i="1" smtClean="0">
                            <a:latin typeface="Cambria Math" panose="02040503050406030204" pitchFamily="18" charset="0"/>
                            <a:ea typeface="Cambria Math" panose="02040503050406030204" pitchFamily="18" charset="0"/>
                          </a:rPr>
                          <m:t>𝑑</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𝜓</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𝑖𝑠</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𝑡h𝑒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𝑦𝑎𝑤</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𝑒𝑟𝑟𝑜𝑟</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𝑖𝑛𝑝𝑢𝑡</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𝑡𝑜</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𝑡h𝑒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𝑐𝑜𝑢𝑟𝑠𝑒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𝑎𝑛𝑔𝑙𝑒</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𝑐𝑜𝑛𝑡𝑟𝑜𝑙𝑙𝑒𝑟</m:t>
                    </m:r>
                  </m:oMath>
                </a14:m>
                <a:endParaRPr lang="en-US" sz="4800" dirty="0"/>
              </a:p>
            </p:txBody>
          </p:sp>
        </mc:Choice>
        <mc:Fallback xmlns="">
          <p:sp>
            <p:nvSpPr>
              <p:cNvPr id="3" name="Content Placeholder 2">
                <a:extLst>
                  <a:ext uri="{FF2B5EF4-FFF2-40B4-BE49-F238E27FC236}">
                    <a16:creationId xmlns:a16="http://schemas.microsoft.com/office/drawing/2014/main" id="{34612A51-353D-435F-2E8E-20A4F96ECE2B}"/>
                  </a:ext>
                </a:extLst>
              </p:cNvPr>
              <p:cNvSpPr>
                <a:spLocks noGrp="1" noRot="1" noChangeAspect="1" noMove="1" noResize="1" noEditPoints="1" noAdjustHandles="1" noChangeArrowheads="1" noChangeShapeType="1" noTextEdit="1"/>
              </p:cNvSpPr>
              <p:nvPr>
                <p:ph idx="1"/>
              </p:nvPr>
            </p:nvSpPr>
            <p:spPr>
              <a:xfrm>
                <a:off x="86138" y="3031433"/>
                <a:ext cx="24297861" cy="10873408"/>
              </a:xfrm>
              <a:blipFill>
                <a:blip r:embed="rId2"/>
                <a:stretch>
                  <a:fillRect l="-1029" t="-1289"/>
                </a:stretch>
              </a:blipFill>
            </p:spPr>
            <p:txBody>
              <a:bodyPr/>
              <a:lstStyle/>
              <a:p>
                <a:r>
                  <a:rPr lang="en-US">
                    <a:noFill/>
                  </a:rPr>
                  <a:t> </a:t>
                </a:r>
              </a:p>
            </p:txBody>
          </p:sp>
        </mc:Fallback>
      </mc:AlternateContent>
    </p:spTree>
    <p:extLst>
      <p:ext uri="{BB962C8B-B14F-4D97-AF65-F5344CB8AC3E}">
        <p14:creationId xmlns:p14="http://schemas.microsoft.com/office/powerpoint/2010/main" val="130143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411CA-0FB9-2D32-625D-8A9C58A65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5D288A-F440-5A69-5A0B-BC7C325FAC0A}"/>
              </a:ext>
            </a:extLst>
          </p:cNvPr>
          <p:cNvSpPr>
            <a:spLocks noGrp="1"/>
          </p:cNvSpPr>
          <p:nvPr>
            <p:ph type="title"/>
          </p:nvPr>
        </p:nvSpPr>
        <p:spPr>
          <a:xfrm>
            <a:off x="1219200" y="944217"/>
            <a:ext cx="21945600" cy="2286000"/>
          </a:xfrm>
        </p:spPr>
        <p:txBody>
          <a:bodyPr/>
          <a:lstStyle/>
          <a:p>
            <a:r>
              <a:rPr lang="en-US" dirty="0"/>
              <a:t>Reinforcement Learning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1761BB-4A76-F2A1-874B-AC8C0F3F4D0C}"/>
                  </a:ext>
                </a:extLst>
              </p:cNvPr>
              <p:cNvSpPr>
                <a:spLocks noGrp="1"/>
              </p:cNvSpPr>
              <p:nvPr>
                <p:ph idx="1"/>
              </p:nvPr>
            </p:nvSpPr>
            <p:spPr>
              <a:xfrm>
                <a:off x="0" y="3144869"/>
                <a:ext cx="24384000" cy="10839483"/>
              </a:xfrm>
            </p:spPr>
            <p:txBody>
              <a:bodyPr>
                <a:normAutofit/>
              </a:bodyPr>
              <a:lstStyle/>
              <a:p>
                <a:r>
                  <a:rPr lang="en-US" sz="5400" dirty="0"/>
                  <a:t>Goal of RL is to find a policy that maximizes the expected return when the agent follows the policy</a:t>
                </a:r>
              </a:p>
              <a:p>
                <a:pPr marL="0" indent="0">
                  <a:buNone/>
                </a:pPr>
                <a:endParaRPr lang="en-US" sz="5400" dirty="0"/>
              </a:p>
              <a:p>
                <a14:m>
                  <m:oMath xmlns:m="http://schemas.openxmlformats.org/officeDocument/2006/math">
                    <m:r>
                      <a:rPr lang="en-US" sz="5000" b="0" i="1" smtClean="0">
                        <a:latin typeface="Cambria Math" panose="02040503050406030204" pitchFamily="18" charset="0"/>
                      </a:rPr>
                      <m:t>𝐽</m:t>
                    </m:r>
                    <m:d>
                      <m:dPr>
                        <m:ctrlPr>
                          <a:rPr lang="en-US" sz="5000" b="0" i="1" smtClean="0">
                            <a:latin typeface="Cambria Math" panose="02040503050406030204" pitchFamily="18" charset="0"/>
                          </a:rPr>
                        </m:ctrlPr>
                      </m:dPr>
                      <m:e>
                        <m:r>
                          <a:rPr lang="en-US" sz="5000" b="0" i="1" smtClean="0">
                            <a:latin typeface="Cambria Math" panose="02040503050406030204" pitchFamily="18" charset="0"/>
                            <a:ea typeface="Cambria Math" panose="02040503050406030204" pitchFamily="18" charset="0"/>
                          </a:rPr>
                          <m:t>𝜋</m:t>
                        </m:r>
                      </m:e>
                    </m:d>
                    <m:r>
                      <a:rPr lang="en-US" sz="5000" b="0" i="1" smtClean="0">
                        <a:latin typeface="Cambria Math" panose="02040503050406030204" pitchFamily="18" charset="0"/>
                        <a:ea typeface="Cambria Math" panose="02040503050406030204" pitchFamily="18" charset="0"/>
                      </a:rPr>
                      <m:t>=</m:t>
                    </m:r>
                    <m:nary>
                      <m:naryPr>
                        <m:limLoc m:val="undOvr"/>
                        <m:ctrlPr>
                          <a:rPr lang="en-US" sz="5000" b="0" i="1" smtClean="0">
                            <a:latin typeface="Cambria Math" panose="02040503050406030204" pitchFamily="18" charset="0"/>
                            <a:ea typeface="Cambria Math" panose="02040503050406030204" pitchFamily="18" charset="0"/>
                          </a:rPr>
                        </m:ctrlPr>
                      </m:naryPr>
                      <m:sub>
                        <m:r>
                          <m:rPr>
                            <m:brk m:alnAt="24"/>
                          </m:rPr>
                          <a:rPr lang="en-US" sz="5000" b="0" i="1" smtClean="0">
                            <a:latin typeface="Cambria Math" panose="02040503050406030204" pitchFamily="18" charset="0"/>
                            <a:ea typeface="Cambria Math" panose="02040503050406030204" pitchFamily="18" charset="0"/>
                          </a:rPr>
                          <m:t>𝜏</m:t>
                        </m:r>
                      </m:sub>
                      <m:sup>
                        <m:r>
                          <a:rPr lang="en-US" sz="5000" b="0" i="1" smtClean="0">
                            <a:latin typeface="Cambria Math" panose="02040503050406030204" pitchFamily="18" charset="0"/>
                            <a:ea typeface="Cambria Math" panose="02040503050406030204" pitchFamily="18" charset="0"/>
                          </a:rPr>
                          <m:t> </m:t>
                        </m:r>
                      </m:sup>
                      <m:e>
                        <m:r>
                          <a:rPr lang="en-US" sz="5000" b="0" i="1" smtClean="0">
                            <a:latin typeface="Cambria Math" panose="02040503050406030204" pitchFamily="18" charset="0"/>
                            <a:ea typeface="Cambria Math" panose="02040503050406030204" pitchFamily="18" charset="0"/>
                          </a:rPr>
                          <m:t>𝑃</m:t>
                        </m:r>
                        <m:d>
                          <m:dPr>
                            <m:ctrlPr>
                              <a:rPr lang="en-US" sz="5000" b="0" i="1" smtClean="0">
                                <a:latin typeface="Cambria Math" panose="02040503050406030204" pitchFamily="18" charset="0"/>
                                <a:ea typeface="Cambria Math" panose="02040503050406030204" pitchFamily="18" charset="0"/>
                              </a:rPr>
                            </m:ctrlPr>
                          </m:dPr>
                          <m:e>
                            <m:r>
                              <a:rPr lang="en-US" sz="5000" b="0" i="1" smtClean="0">
                                <a:latin typeface="Cambria Math" panose="02040503050406030204" pitchFamily="18" charset="0"/>
                                <a:ea typeface="Cambria Math" panose="02040503050406030204" pitchFamily="18" charset="0"/>
                              </a:rPr>
                              <m:t>𝜏</m:t>
                            </m:r>
                          </m:e>
                          <m:e>
                            <m:r>
                              <a:rPr lang="en-US" sz="5000" b="0" i="1" smtClean="0">
                                <a:latin typeface="Cambria Math" panose="02040503050406030204" pitchFamily="18" charset="0"/>
                                <a:ea typeface="Cambria Math" panose="02040503050406030204" pitchFamily="18" charset="0"/>
                              </a:rPr>
                              <m:t>𝜋</m:t>
                            </m:r>
                          </m:e>
                        </m:d>
                        <m:r>
                          <a:rPr lang="en-US" sz="5000" b="0" i="1" smtClean="0">
                            <a:latin typeface="Cambria Math" panose="02040503050406030204" pitchFamily="18" charset="0"/>
                            <a:ea typeface="Cambria Math" panose="02040503050406030204" pitchFamily="18" charset="0"/>
                          </a:rPr>
                          <m:t>𝑅</m:t>
                        </m:r>
                        <m:d>
                          <m:dPr>
                            <m:ctrlPr>
                              <a:rPr lang="en-US" sz="5000" b="0" i="1" smtClean="0">
                                <a:latin typeface="Cambria Math" panose="02040503050406030204" pitchFamily="18" charset="0"/>
                                <a:ea typeface="Cambria Math" panose="02040503050406030204" pitchFamily="18" charset="0"/>
                              </a:rPr>
                            </m:ctrlPr>
                          </m:dPr>
                          <m:e>
                            <m:r>
                              <a:rPr lang="en-US" sz="5000" b="0" i="1" smtClean="0">
                                <a:latin typeface="Cambria Math" panose="02040503050406030204" pitchFamily="18" charset="0"/>
                                <a:ea typeface="Cambria Math" panose="02040503050406030204" pitchFamily="18" charset="0"/>
                              </a:rPr>
                              <m:t>𝜏</m:t>
                            </m:r>
                          </m:e>
                        </m:d>
                        <m:r>
                          <a:rPr lang="en-US" sz="5000" b="0" i="1" smtClean="0">
                            <a:latin typeface="Cambria Math" panose="02040503050406030204" pitchFamily="18" charset="0"/>
                            <a:ea typeface="Cambria Math" panose="02040503050406030204" pitchFamily="18" charset="0"/>
                          </a:rPr>
                          <m:t>=</m:t>
                        </m:r>
                        <m:sSub>
                          <m:sSubPr>
                            <m:ctrlPr>
                              <a:rPr lang="en-US" sz="5000" b="0" i="1" smtClean="0">
                                <a:latin typeface="Cambria Math" panose="02040503050406030204" pitchFamily="18" charset="0"/>
                                <a:ea typeface="Cambria Math" panose="02040503050406030204" pitchFamily="18" charset="0"/>
                              </a:rPr>
                            </m:ctrlPr>
                          </m:sSubPr>
                          <m:e>
                            <m:r>
                              <a:rPr lang="en-US" sz="5000" b="0" i="1" smtClean="0">
                                <a:latin typeface="Cambria Math" panose="02040503050406030204" pitchFamily="18" charset="0"/>
                                <a:ea typeface="Cambria Math" panose="02040503050406030204" pitchFamily="18" charset="0"/>
                              </a:rPr>
                              <m:t>𝐸</m:t>
                            </m:r>
                          </m:e>
                          <m:sub>
                            <m:r>
                              <a:rPr lang="en-US" sz="5000" b="0" i="1" smtClean="0">
                                <a:latin typeface="Cambria Math" panose="02040503050406030204" pitchFamily="18" charset="0"/>
                                <a:ea typeface="Cambria Math" panose="02040503050406030204" pitchFamily="18" charset="0"/>
                              </a:rPr>
                              <m:t>𝜏</m:t>
                            </m:r>
                            <m:r>
                              <a:rPr lang="en-US" sz="5000" b="0" i="1" smtClean="0">
                                <a:latin typeface="Cambria Math" panose="02040503050406030204" pitchFamily="18" charset="0"/>
                                <a:ea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𝜋</m:t>
                            </m:r>
                          </m:sub>
                        </m:sSub>
                        <m:r>
                          <a:rPr lang="en-US" sz="5000" b="0" i="1" smtClean="0">
                            <a:latin typeface="Cambria Math" panose="02040503050406030204" pitchFamily="18" charset="0"/>
                            <a:ea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𝑅</m:t>
                        </m:r>
                        <m:d>
                          <m:dPr>
                            <m:ctrlPr>
                              <a:rPr lang="en-US" sz="5000" b="0" i="1" smtClean="0">
                                <a:latin typeface="Cambria Math" panose="02040503050406030204" pitchFamily="18" charset="0"/>
                                <a:ea typeface="Cambria Math" panose="02040503050406030204" pitchFamily="18" charset="0"/>
                              </a:rPr>
                            </m:ctrlPr>
                          </m:dPr>
                          <m:e>
                            <m:r>
                              <a:rPr lang="en-US" sz="5000" b="0" i="1" smtClean="0">
                                <a:latin typeface="Cambria Math" panose="02040503050406030204" pitchFamily="18" charset="0"/>
                                <a:ea typeface="Cambria Math" panose="02040503050406030204" pitchFamily="18" charset="0"/>
                              </a:rPr>
                              <m:t>𝜏</m:t>
                            </m:r>
                          </m:e>
                        </m:d>
                        <m:r>
                          <a:rPr lang="en-US" sz="5000" b="0" i="1" smtClean="0">
                            <a:latin typeface="Cambria Math" panose="02040503050406030204" pitchFamily="18" charset="0"/>
                            <a:ea typeface="Cambria Math" panose="02040503050406030204" pitchFamily="18" charset="0"/>
                          </a:rPr>
                          <m:t>]</m:t>
                        </m:r>
                      </m:e>
                    </m:nary>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𝑖𝑠</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𝑡h𝑒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𝑒𝑥𝑝𝑒𝑐𝑡𝑒𝑑</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𝑟𝑒𝑡𝑢𝑟𝑛</m:t>
                    </m:r>
                  </m:oMath>
                </a14:m>
                <a:endParaRPr lang="en-US" sz="5000" dirty="0"/>
              </a:p>
              <a:p>
                <a:pPr lvl="1"/>
                <a14:m>
                  <m:oMath xmlns:m="http://schemas.openxmlformats.org/officeDocument/2006/math">
                    <m:r>
                      <a:rPr lang="en-US" sz="5000" b="0" i="1" smtClean="0">
                        <a:latin typeface="Cambria Math" panose="02040503050406030204" pitchFamily="18" charset="0"/>
                      </a:rPr>
                      <m:t>𝑤h𝑒𝑟𝑒</m:t>
                    </m:r>
                    <m:r>
                      <a:rPr lang="en-US" sz="5000" b="0" i="1" smtClean="0">
                        <a:latin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𝜋</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𝑖𝑠</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𝑡h𝑒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𝑝𝑜𝑙𝑖𝑐𝑦</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𝜏</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𝑖𝑠</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𝑡h𝑒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𝑡𝑟𝑎𝑗𝑒𝑐𝑡𝑜𝑟𝑦</m:t>
                    </m:r>
                    <m:r>
                      <a:rPr lang="en-US" sz="5000" b="0" i="1" smtClean="0">
                        <a:latin typeface="Cambria Math" panose="02040503050406030204" pitchFamily="18" charset="0"/>
                        <a:ea typeface="Cambria Math" panose="02040503050406030204" pitchFamily="18" charset="0"/>
                      </a:rPr>
                      <m:t> </m:t>
                    </m:r>
                    <m:d>
                      <m:dPr>
                        <m:ctrlPr>
                          <a:rPr lang="en-US" sz="5000" b="0" i="1" smtClean="0">
                            <a:latin typeface="Cambria Math" panose="02040503050406030204" pitchFamily="18" charset="0"/>
                            <a:ea typeface="Cambria Math" panose="02040503050406030204" pitchFamily="18" charset="0"/>
                          </a:rPr>
                        </m:ctrlPr>
                      </m:dPr>
                      <m:e>
                        <m:r>
                          <a:rPr lang="en-US" sz="5000" b="0" i="1" smtClean="0">
                            <a:latin typeface="Cambria Math" panose="02040503050406030204" pitchFamily="18" charset="0"/>
                            <a:ea typeface="Cambria Math" panose="02040503050406030204" pitchFamily="18" charset="0"/>
                          </a:rPr>
                          <m:t>𝑎</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𝑠𝑒𝑞𝑢𝑒𝑛𝑐𝑒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𝑜𝑓</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𝑠𝑡𝑎𝑡𝑒𝑠</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𝑎𝑛𝑑</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𝑎𝑐𝑡𝑖𝑜𝑛𝑠</m:t>
                        </m:r>
                      </m:e>
                    </m:d>
                  </m:oMath>
                </a14:m>
                <a:endParaRPr lang="en-US" sz="5000" b="0" i="1" dirty="0">
                  <a:latin typeface="Cambria Math" panose="02040503050406030204" pitchFamily="18" charset="0"/>
                  <a:ea typeface="Cambria Math" panose="02040503050406030204" pitchFamily="18" charset="0"/>
                </a:endParaRPr>
              </a:p>
              <a:p>
                <a:pPr lvl="1"/>
                <a14:m>
                  <m:oMath xmlns:m="http://schemas.openxmlformats.org/officeDocument/2006/math">
                    <m:r>
                      <a:rPr lang="en-US" sz="5000" b="0" i="1" smtClean="0">
                        <a:latin typeface="Cambria Math" panose="02040503050406030204" pitchFamily="18" charset="0"/>
                      </a:rPr>
                      <m:t>𝑅</m:t>
                    </m:r>
                    <m:d>
                      <m:dPr>
                        <m:ctrlPr>
                          <a:rPr lang="en-US" sz="5000" b="0" i="1" smtClean="0">
                            <a:latin typeface="Cambria Math" panose="02040503050406030204" pitchFamily="18" charset="0"/>
                          </a:rPr>
                        </m:ctrlPr>
                      </m:dPr>
                      <m:e>
                        <m:r>
                          <a:rPr lang="en-US" sz="5000" b="0" i="1" smtClean="0">
                            <a:latin typeface="Cambria Math" panose="02040503050406030204" pitchFamily="18" charset="0"/>
                            <a:ea typeface="Cambria Math" panose="02040503050406030204" pitchFamily="18" charset="0"/>
                          </a:rPr>
                          <m:t>𝜏</m:t>
                        </m:r>
                      </m:e>
                    </m:d>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𝑖𝑠</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𝑡h𝑒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𝑟𝑒𝑤𝑎𝑟𝑑</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𝑓𝑢𝑛𝑐𝑡𝑖𝑜𝑛</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𝑓𝑜𝑟</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𝑡h𝑒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𝑡𝑟𝑎𝑗𝑒𝑐𝑡𝑜𝑟𝑦</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𝜏</m:t>
                    </m:r>
                  </m:oMath>
                </a14:m>
                <a:endParaRPr lang="en-US" sz="5000" b="0" i="1" dirty="0">
                  <a:latin typeface="Cambria Math" panose="02040503050406030204" pitchFamily="18" charset="0"/>
                  <a:ea typeface="Cambria Math" panose="02040503050406030204" pitchFamily="18" charset="0"/>
                </a:endParaRPr>
              </a:p>
              <a:p>
                <a:pPr lvl="1"/>
                <a14:m>
                  <m:oMath xmlns:m="http://schemas.openxmlformats.org/officeDocument/2006/math">
                    <m:r>
                      <a:rPr lang="en-US" sz="4500" b="0" i="1" smtClean="0">
                        <a:latin typeface="Cambria Math" panose="02040503050406030204" pitchFamily="18" charset="0"/>
                      </a:rPr>
                      <m:t>𝑃</m:t>
                    </m:r>
                    <m:d>
                      <m:dPr>
                        <m:ctrlPr>
                          <a:rPr lang="en-US" sz="4500" b="0" i="1" smtClean="0">
                            <a:latin typeface="Cambria Math" panose="02040503050406030204" pitchFamily="18" charset="0"/>
                          </a:rPr>
                        </m:ctrlPr>
                      </m:dPr>
                      <m:e>
                        <m:r>
                          <a:rPr lang="en-US" sz="4500" b="0" i="1" smtClean="0">
                            <a:latin typeface="Cambria Math" panose="02040503050406030204" pitchFamily="18" charset="0"/>
                            <a:ea typeface="Cambria Math" panose="02040503050406030204" pitchFamily="18" charset="0"/>
                          </a:rPr>
                          <m:t>𝜏</m:t>
                        </m:r>
                      </m:e>
                      <m:e>
                        <m:r>
                          <a:rPr lang="en-US" sz="4500" b="0" i="1" smtClean="0">
                            <a:latin typeface="Cambria Math" panose="02040503050406030204" pitchFamily="18" charset="0"/>
                            <a:ea typeface="Cambria Math" panose="02040503050406030204" pitchFamily="18" charset="0"/>
                          </a:rPr>
                          <m:t>𝜋</m:t>
                        </m:r>
                      </m:e>
                    </m:d>
                    <m:r>
                      <a:rPr lang="en-US" sz="4500" b="0" i="1" smtClean="0">
                        <a:latin typeface="Cambria Math" panose="02040503050406030204" pitchFamily="18" charset="0"/>
                        <a:ea typeface="Cambria Math" panose="02040503050406030204" pitchFamily="18" charset="0"/>
                      </a:rPr>
                      <m:t>=</m:t>
                    </m:r>
                    <m:sSub>
                      <m:sSubPr>
                        <m:ctrlPr>
                          <a:rPr lang="en-US" sz="4500" b="0" i="1" smtClean="0">
                            <a:latin typeface="Cambria Math" panose="02040503050406030204" pitchFamily="18" charset="0"/>
                            <a:ea typeface="Cambria Math" panose="02040503050406030204" pitchFamily="18" charset="0"/>
                          </a:rPr>
                        </m:ctrlPr>
                      </m:sSubPr>
                      <m:e>
                        <m:r>
                          <a:rPr lang="en-US" sz="4500" b="0" i="1" smtClean="0">
                            <a:latin typeface="Cambria Math" panose="02040503050406030204" pitchFamily="18" charset="0"/>
                            <a:ea typeface="Cambria Math" panose="02040503050406030204" pitchFamily="18" charset="0"/>
                          </a:rPr>
                          <m:t>𝜌</m:t>
                        </m:r>
                      </m:e>
                      <m:sub>
                        <m:r>
                          <a:rPr lang="en-US" sz="4500" b="0" i="1" smtClean="0">
                            <a:latin typeface="Cambria Math" panose="02040503050406030204" pitchFamily="18" charset="0"/>
                            <a:ea typeface="Cambria Math" panose="02040503050406030204" pitchFamily="18" charset="0"/>
                          </a:rPr>
                          <m:t>0</m:t>
                        </m:r>
                      </m:sub>
                    </m:sSub>
                    <m:d>
                      <m:dPr>
                        <m:ctrlPr>
                          <a:rPr lang="en-US" sz="4500" b="0" i="1" smtClean="0">
                            <a:latin typeface="Cambria Math" panose="02040503050406030204" pitchFamily="18" charset="0"/>
                            <a:ea typeface="Cambria Math" panose="02040503050406030204" pitchFamily="18" charset="0"/>
                          </a:rPr>
                        </m:ctrlPr>
                      </m:dPr>
                      <m:e>
                        <m:sSub>
                          <m:sSubPr>
                            <m:ctrlPr>
                              <a:rPr lang="en-US" sz="4500" b="0" i="1" smtClean="0">
                                <a:latin typeface="Cambria Math" panose="02040503050406030204" pitchFamily="18" charset="0"/>
                                <a:ea typeface="Cambria Math" panose="02040503050406030204" pitchFamily="18" charset="0"/>
                              </a:rPr>
                            </m:ctrlPr>
                          </m:sSubPr>
                          <m:e>
                            <m:r>
                              <a:rPr lang="en-US" sz="4500" b="0" i="1" smtClean="0">
                                <a:latin typeface="Cambria Math" panose="02040503050406030204" pitchFamily="18" charset="0"/>
                                <a:ea typeface="Cambria Math" panose="02040503050406030204" pitchFamily="18" charset="0"/>
                              </a:rPr>
                              <m:t>𝑠</m:t>
                            </m:r>
                          </m:e>
                          <m:sub>
                            <m:r>
                              <a:rPr lang="en-US" sz="4500" b="0" i="1" smtClean="0">
                                <a:latin typeface="Cambria Math" panose="02040503050406030204" pitchFamily="18" charset="0"/>
                                <a:ea typeface="Cambria Math" panose="02040503050406030204" pitchFamily="18" charset="0"/>
                              </a:rPr>
                              <m:t>0</m:t>
                            </m:r>
                          </m:sub>
                        </m:sSub>
                      </m:e>
                    </m:d>
                    <m:nary>
                      <m:naryPr>
                        <m:chr m:val="∏"/>
                        <m:ctrlPr>
                          <a:rPr lang="en-US" sz="4500" b="0" i="1" smtClean="0">
                            <a:latin typeface="Cambria Math" panose="02040503050406030204" pitchFamily="18" charset="0"/>
                            <a:ea typeface="Cambria Math" panose="02040503050406030204" pitchFamily="18" charset="0"/>
                          </a:rPr>
                        </m:ctrlPr>
                      </m:naryPr>
                      <m:sub>
                        <m:r>
                          <m:rPr>
                            <m:brk m:alnAt="23"/>
                          </m:rPr>
                          <a:rPr lang="en-US" sz="4500" b="0" i="1" smtClean="0">
                            <a:latin typeface="Cambria Math" panose="02040503050406030204" pitchFamily="18" charset="0"/>
                            <a:ea typeface="Cambria Math" panose="02040503050406030204" pitchFamily="18" charset="0"/>
                          </a:rPr>
                          <m:t>𝑡</m:t>
                        </m:r>
                        <m:r>
                          <a:rPr lang="en-US" sz="4500" b="0" i="1" smtClean="0">
                            <a:latin typeface="Cambria Math" panose="02040503050406030204" pitchFamily="18" charset="0"/>
                            <a:ea typeface="Cambria Math" panose="02040503050406030204" pitchFamily="18" charset="0"/>
                          </a:rPr>
                          <m:t>=0</m:t>
                        </m:r>
                      </m:sub>
                      <m:sup>
                        <m:r>
                          <a:rPr lang="en-US" sz="4500" b="0" i="1" smtClean="0">
                            <a:latin typeface="Cambria Math" panose="02040503050406030204" pitchFamily="18" charset="0"/>
                            <a:ea typeface="Cambria Math" panose="02040503050406030204" pitchFamily="18" charset="0"/>
                          </a:rPr>
                          <m:t>𝑇</m:t>
                        </m:r>
                        <m:r>
                          <a:rPr lang="en-US" sz="4500" b="0" i="1" smtClean="0">
                            <a:latin typeface="Cambria Math" panose="02040503050406030204" pitchFamily="18" charset="0"/>
                            <a:ea typeface="Cambria Math" panose="02040503050406030204" pitchFamily="18" charset="0"/>
                          </a:rPr>
                          <m:t>−1</m:t>
                        </m:r>
                      </m:sup>
                      <m:e>
                        <m:r>
                          <a:rPr lang="en-US" sz="4500" b="0" i="1" smtClean="0">
                            <a:latin typeface="Cambria Math" panose="02040503050406030204" pitchFamily="18" charset="0"/>
                            <a:ea typeface="Cambria Math" panose="02040503050406030204" pitchFamily="18" charset="0"/>
                          </a:rPr>
                          <m:t>𝑃</m:t>
                        </m:r>
                        <m:d>
                          <m:dPr>
                            <m:ctrlPr>
                              <a:rPr lang="en-US" sz="4500" b="0" i="1" smtClean="0">
                                <a:latin typeface="Cambria Math" panose="02040503050406030204" pitchFamily="18" charset="0"/>
                                <a:ea typeface="Cambria Math" panose="02040503050406030204" pitchFamily="18" charset="0"/>
                              </a:rPr>
                            </m:ctrlPr>
                          </m:dPr>
                          <m:e>
                            <m:sSub>
                              <m:sSubPr>
                                <m:ctrlPr>
                                  <a:rPr lang="en-US" sz="4500" b="0" i="1" smtClean="0">
                                    <a:latin typeface="Cambria Math" panose="02040503050406030204" pitchFamily="18" charset="0"/>
                                    <a:ea typeface="Cambria Math" panose="02040503050406030204" pitchFamily="18" charset="0"/>
                                  </a:rPr>
                                </m:ctrlPr>
                              </m:sSubPr>
                              <m:e>
                                <m:r>
                                  <a:rPr lang="en-US" sz="4500" b="0" i="1" smtClean="0">
                                    <a:latin typeface="Cambria Math" panose="02040503050406030204" pitchFamily="18" charset="0"/>
                                    <a:ea typeface="Cambria Math" panose="02040503050406030204" pitchFamily="18" charset="0"/>
                                  </a:rPr>
                                  <m:t>𝑠</m:t>
                                </m:r>
                              </m:e>
                              <m:sub>
                                <m:r>
                                  <a:rPr lang="en-US" sz="4500" b="0" i="1" smtClean="0">
                                    <a:latin typeface="Cambria Math" panose="02040503050406030204" pitchFamily="18" charset="0"/>
                                    <a:ea typeface="Cambria Math" panose="02040503050406030204" pitchFamily="18" charset="0"/>
                                  </a:rPr>
                                  <m:t>𝑡</m:t>
                                </m:r>
                                <m:r>
                                  <a:rPr lang="en-US" sz="4500" b="0" i="1" smtClean="0">
                                    <a:latin typeface="Cambria Math" panose="02040503050406030204" pitchFamily="18" charset="0"/>
                                    <a:ea typeface="Cambria Math" panose="02040503050406030204" pitchFamily="18" charset="0"/>
                                  </a:rPr>
                                  <m:t>+1</m:t>
                                </m:r>
                              </m:sub>
                            </m:sSub>
                          </m:e>
                          <m:e>
                            <m:sSub>
                              <m:sSubPr>
                                <m:ctrlPr>
                                  <a:rPr lang="en-US" sz="4500" b="0" i="1" smtClean="0">
                                    <a:latin typeface="Cambria Math" panose="02040503050406030204" pitchFamily="18" charset="0"/>
                                    <a:ea typeface="Cambria Math" panose="02040503050406030204" pitchFamily="18" charset="0"/>
                                  </a:rPr>
                                </m:ctrlPr>
                              </m:sSubPr>
                              <m:e>
                                <m:r>
                                  <a:rPr lang="en-US" sz="4500" b="0" i="1" smtClean="0">
                                    <a:latin typeface="Cambria Math" panose="02040503050406030204" pitchFamily="18" charset="0"/>
                                    <a:ea typeface="Cambria Math" panose="02040503050406030204" pitchFamily="18" charset="0"/>
                                  </a:rPr>
                                  <m:t>𝑠</m:t>
                                </m:r>
                              </m:e>
                              <m:sub>
                                <m:r>
                                  <a:rPr lang="en-US" sz="4500" b="0" i="1" smtClean="0">
                                    <a:latin typeface="Cambria Math" panose="02040503050406030204" pitchFamily="18" charset="0"/>
                                    <a:ea typeface="Cambria Math" panose="02040503050406030204" pitchFamily="18" charset="0"/>
                                  </a:rPr>
                                  <m:t>𝑡</m:t>
                                </m:r>
                              </m:sub>
                            </m:sSub>
                            <m:r>
                              <a:rPr lang="en-US" sz="4500" b="0" i="1" smtClean="0">
                                <a:latin typeface="Cambria Math" panose="02040503050406030204" pitchFamily="18" charset="0"/>
                                <a:ea typeface="Cambria Math" panose="02040503050406030204" pitchFamily="18" charset="0"/>
                              </a:rPr>
                              <m:t>,</m:t>
                            </m:r>
                            <m:sSub>
                              <m:sSubPr>
                                <m:ctrlPr>
                                  <a:rPr lang="en-US" sz="4500" b="0" i="1" smtClean="0">
                                    <a:latin typeface="Cambria Math" panose="02040503050406030204" pitchFamily="18" charset="0"/>
                                    <a:ea typeface="Cambria Math" panose="02040503050406030204" pitchFamily="18" charset="0"/>
                                  </a:rPr>
                                </m:ctrlPr>
                              </m:sSubPr>
                              <m:e>
                                <m:r>
                                  <a:rPr lang="en-US" sz="4500" b="0" i="1" smtClean="0">
                                    <a:latin typeface="Cambria Math" panose="02040503050406030204" pitchFamily="18" charset="0"/>
                                    <a:ea typeface="Cambria Math" panose="02040503050406030204" pitchFamily="18" charset="0"/>
                                  </a:rPr>
                                  <m:t>𝑎</m:t>
                                </m:r>
                              </m:e>
                              <m:sub>
                                <m:r>
                                  <a:rPr lang="en-US" sz="4500" b="0" i="1" smtClean="0">
                                    <a:latin typeface="Cambria Math" panose="02040503050406030204" pitchFamily="18" charset="0"/>
                                    <a:ea typeface="Cambria Math" panose="02040503050406030204" pitchFamily="18" charset="0"/>
                                  </a:rPr>
                                  <m:t>𝑡</m:t>
                                </m:r>
                              </m:sub>
                            </m:sSub>
                          </m:e>
                        </m:d>
                        <m:r>
                          <a:rPr lang="en-US" sz="4500" b="0" i="1" smtClean="0">
                            <a:latin typeface="Cambria Math" panose="02040503050406030204" pitchFamily="18" charset="0"/>
                            <a:ea typeface="Cambria Math" panose="02040503050406030204" pitchFamily="18" charset="0"/>
                          </a:rPr>
                          <m:t>𝜋</m:t>
                        </m:r>
                        <m:d>
                          <m:dPr>
                            <m:ctrlPr>
                              <a:rPr lang="en-US" sz="4500" b="0" i="1" smtClean="0">
                                <a:latin typeface="Cambria Math" panose="02040503050406030204" pitchFamily="18" charset="0"/>
                                <a:ea typeface="Cambria Math" panose="02040503050406030204" pitchFamily="18" charset="0"/>
                              </a:rPr>
                            </m:ctrlPr>
                          </m:dPr>
                          <m:e>
                            <m:sSub>
                              <m:sSubPr>
                                <m:ctrlPr>
                                  <a:rPr lang="en-US" sz="4500" b="0" i="1" smtClean="0">
                                    <a:latin typeface="Cambria Math" panose="02040503050406030204" pitchFamily="18" charset="0"/>
                                    <a:ea typeface="Cambria Math" panose="02040503050406030204" pitchFamily="18" charset="0"/>
                                  </a:rPr>
                                </m:ctrlPr>
                              </m:sSubPr>
                              <m:e>
                                <m:r>
                                  <a:rPr lang="en-US" sz="4500" b="0" i="1" smtClean="0">
                                    <a:latin typeface="Cambria Math" panose="02040503050406030204" pitchFamily="18" charset="0"/>
                                    <a:ea typeface="Cambria Math" panose="02040503050406030204" pitchFamily="18" charset="0"/>
                                  </a:rPr>
                                  <m:t>𝑎</m:t>
                                </m:r>
                              </m:e>
                              <m:sub>
                                <m:r>
                                  <a:rPr lang="en-US" sz="4500" b="0" i="1" smtClean="0">
                                    <a:latin typeface="Cambria Math" panose="02040503050406030204" pitchFamily="18" charset="0"/>
                                    <a:ea typeface="Cambria Math" panose="02040503050406030204" pitchFamily="18" charset="0"/>
                                  </a:rPr>
                                  <m:t>𝑡</m:t>
                                </m:r>
                              </m:sub>
                            </m:sSub>
                          </m:e>
                          <m:e>
                            <m:sSub>
                              <m:sSubPr>
                                <m:ctrlPr>
                                  <a:rPr lang="en-US" sz="4500" b="0" i="1" smtClean="0">
                                    <a:latin typeface="Cambria Math" panose="02040503050406030204" pitchFamily="18" charset="0"/>
                                    <a:ea typeface="Cambria Math" panose="02040503050406030204" pitchFamily="18" charset="0"/>
                                  </a:rPr>
                                </m:ctrlPr>
                              </m:sSubPr>
                              <m:e>
                                <m:r>
                                  <a:rPr lang="en-US" sz="4500" b="0" i="1" smtClean="0">
                                    <a:latin typeface="Cambria Math" panose="02040503050406030204" pitchFamily="18" charset="0"/>
                                    <a:ea typeface="Cambria Math" panose="02040503050406030204" pitchFamily="18" charset="0"/>
                                  </a:rPr>
                                  <m:t>𝑠</m:t>
                                </m:r>
                              </m:e>
                              <m:sub>
                                <m:r>
                                  <a:rPr lang="en-US" sz="4500" b="0" i="1" smtClean="0">
                                    <a:latin typeface="Cambria Math" panose="02040503050406030204" pitchFamily="18" charset="0"/>
                                    <a:ea typeface="Cambria Math" panose="02040503050406030204" pitchFamily="18" charset="0"/>
                                  </a:rPr>
                                  <m:t>𝑡</m:t>
                                </m:r>
                              </m:sub>
                            </m:sSub>
                          </m:e>
                        </m:d>
                        <m:r>
                          <a:rPr lang="en-US" sz="4500" b="0" i="1" smtClean="0">
                            <a:latin typeface="Cambria Math" panose="02040503050406030204" pitchFamily="18" charset="0"/>
                            <a:ea typeface="Cambria Math" panose="02040503050406030204" pitchFamily="18" charset="0"/>
                          </a:rPr>
                          <m:t> </m:t>
                        </m:r>
                        <m:r>
                          <a:rPr lang="en-US" sz="4500" b="0" i="1" smtClean="0">
                            <a:latin typeface="Cambria Math" panose="02040503050406030204" pitchFamily="18" charset="0"/>
                            <a:ea typeface="Cambria Math" panose="02040503050406030204" pitchFamily="18" charset="0"/>
                          </a:rPr>
                          <m:t>𝑖𝑠</m:t>
                        </m:r>
                        <m:r>
                          <a:rPr lang="en-US" sz="4500" b="0" i="1" smtClean="0">
                            <a:latin typeface="Cambria Math" panose="02040503050406030204" pitchFamily="18" charset="0"/>
                            <a:ea typeface="Cambria Math" panose="02040503050406030204" pitchFamily="18" charset="0"/>
                          </a:rPr>
                          <m:t> </m:t>
                        </m:r>
                        <m:r>
                          <a:rPr lang="en-US" sz="4500" b="0" i="1" smtClean="0">
                            <a:latin typeface="Cambria Math" panose="02040503050406030204" pitchFamily="18" charset="0"/>
                            <a:ea typeface="Cambria Math" panose="02040503050406030204" pitchFamily="18" charset="0"/>
                          </a:rPr>
                          <m:t>𝑡h𝑒</m:t>
                        </m:r>
                        <m:r>
                          <a:rPr lang="en-US" sz="4500" b="0" i="1" smtClean="0">
                            <a:latin typeface="Cambria Math" panose="02040503050406030204" pitchFamily="18" charset="0"/>
                            <a:ea typeface="Cambria Math" panose="02040503050406030204" pitchFamily="18" charset="0"/>
                          </a:rPr>
                          <m:t> </m:t>
                        </m:r>
                        <m:r>
                          <a:rPr lang="en-US" sz="4500" b="0" i="1" smtClean="0">
                            <a:latin typeface="Cambria Math" panose="02040503050406030204" pitchFamily="18" charset="0"/>
                            <a:ea typeface="Cambria Math" panose="02040503050406030204" pitchFamily="18" charset="0"/>
                          </a:rPr>
                          <m:t>𝑝𝑟𝑜𝑏𝑎𝑏𝑖𝑙𝑖𝑡𝑦</m:t>
                        </m:r>
                        <m:r>
                          <a:rPr lang="en-US" sz="4500" b="0" i="1" smtClean="0">
                            <a:latin typeface="Cambria Math" panose="02040503050406030204" pitchFamily="18" charset="0"/>
                            <a:ea typeface="Cambria Math" panose="02040503050406030204" pitchFamily="18" charset="0"/>
                          </a:rPr>
                          <m:t> </m:t>
                        </m:r>
                        <m:r>
                          <a:rPr lang="en-US" sz="4500" b="0" i="1" smtClean="0">
                            <a:latin typeface="Cambria Math" panose="02040503050406030204" pitchFamily="18" charset="0"/>
                            <a:ea typeface="Cambria Math" panose="02040503050406030204" pitchFamily="18" charset="0"/>
                          </a:rPr>
                          <m:t>𝑜𝑓</m:t>
                        </m:r>
                        <m:r>
                          <a:rPr lang="en-US" sz="4500" b="0" i="1" smtClean="0">
                            <a:latin typeface="Cambria Math" panose="02040503050406030204" pitchFamily="18" charset="0"/>
                            <a:ea typeface="Cambria Math" panose="02040503050406030204" pitchFamily="18" charset="0"/>
                          </a:rPr>
                          <m:t> </m:t>
                        </m:r>
                        <m:r>
                          <a:rPr lang="en-US" sz="4500" b="0" i="1" smtClean="0">
                            <a:latin typeface="Cambria Math" panose="02040503050406030204" pitchFamily="18" charset="0"/>
                            <a:ea typeface="Cambria Math" panose="02040503050406030204" pitchFamily="18" charset="0"/>
                          </a:rPr>
                          <m:t>𝑎</m:t>
                        </m:r>
                        <m:r>
                          <a:rPr lang="en-US" sz="4500" b="0" i="1" smtClean="0">
                            <a:latin typeface="Cambria Math" panose="02040503050406030204" pitchFamily="18" charset="0"/>
                            <a:ea typeface="Cambria Math" panose="02040503050406030204" pitchFamily="18" charset="0"/>
                          </a:rPr>
                          <m:t> </m:t>
                        </m:r>
                        <m:r>
                          <a:rPr lang="en-US" sz="4500" b="0" i="1" smtClean="0">
                            <a:latin typeface="Cambria Math" panose="02040503050406030204" pitchFamily="18" charset="0"/>
                            <a:ea typeface="Cambria Math" panose="02040503050406030204" pitchFamily="18" charset="0"/>
                          </a:rPr>
                          <m:t>𝑇</m:t>
                        </m:r>
                        <m:r>
                          <a:rPr lang="en-US" sz="4500" b="0" i="1" smtClean="0">
                            <a:latin typeface="Cambria Math" panose="02040503050406030204" pitchFamily="18" charset="0"/>
                            <a:ea typeface="Cambria Math" panose="02040503050406030204" pitchFamily="18" charset="0"/>
                          </a:rPr>
                          <m:t>−</m:t>
                        </m:r>
                        <m:r>
                          <a:rPr lang="en-US" sz="4500" b="0" i="1" smtClean="0">
                            <a:latin typeface="Cambria Math" panose="02040503050406030204" pitchFamily="18" charset="0"/>
                            <a:ea typeface="Cambria Math" panose="02040503050406030204" pitchFamily="18" charset="0"/>
                          </a:rPr>
                          <m:t>𝑠𝑡𝑒𝑝</m:t>
                        </m:r>
                        <m:r>
                          <a:rPr lang="en-US" sz="4500" b="0" i="1" smtClean="0">
                            <a:latin typeface="Cambria Math" panose="02040503050406030204" pitchFamily="18" charset="0"/>
                            <a:ea typeface="Cambria Math" panose="02040503050406030204" pitchFamily="18" charset="0"/>
                          </a:rPr>
                          <m:t> </m:t>
                        </m:r>
                        <m:r>
                          <a:rPr lang="en-US" sz="4500" b="0" i="1" smtClean="0">
                            <a:latin typeface="Cambria Math" panose="02040503050406030204" pitchFamily="18" charset="0"/>
                            <a:ea typeface="Cambria Math" panose="02040503050406030204" pitchFamily="18" charset="0"/>
                          </a:rPr>
                          <m:t>𝑡𝑟𝑎𝑗𝑐𝑒𝑐𝑡𝑜𝑟𝑦</m:t>
                        </m:r>
                      </m:e>
                    </m:nary>
                  </m:oMath>
                </a14:m>
                <a:endParaRPr lang="en-US" sz="4500" b="0" i="1" dirty="0">
                  <a:latin typeface="Cambria Math" panose="02040503050406030204" pitchFamily="18" charset="0"/>
                  <a:ea typeface="Cambria Math" panose="02040503050406030204" pitchFamily="18" charset="0"/>
                </a:endParaRPr>
              </a:p>
              <a:p>
                <a:pPr lvl="2"/>
                <a14:m>
                  <m:oMath xmlns:m="http://schemas.openxmlformats.org/officeDocument/2006/math">
                    <m:r>
                      <a:rPr lang="en-US" sz="4000" b="0" i="1" smtClean="0">
                        <a:latin typeface="Cambria Math" panose="02040503050406030204" pitchFamily="18" charset="0"/>
                      </a:rPr>
                      <m:t>𝑤h𝑒𝑟𝑒</m:t>
                    </m:r>
                    <m:r>
                      <a:rPr lang="en-US" sz="4000" b="0" i="1" smtClean="0">
                        <a:latin typeface="Cambria Math" panose="02040503050406030204" pitchFamily="18" charset="0"/>
                      </a:rPr>
                      <m:t> </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𝜌</m:t>
                        </m:r>
                      </m:e>
                      <m:sub>
                        <m:r>
                          <a:rPr lang="en-US" sz="4000" b="0" i="1" smtClean="0">
                            <a:latin typeface="Cambria Math" panose="02040503050406030204" pitchFamily="18" charset="0"/>
                            <a:ea typeface="Cambria Math" panose="02040503050406030204" pitchFamily="18" charset="0"/>
                          </a:rPr>
                          <m:t>0</m:t>
                        </m:r>
                      </m:sub>
                    </m:sSub>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𝑖𝑠</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𝑡h𝑒</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𝑠𝑡𝑎𝑟𝑡</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𝑠𝑡𝑎𝑡𝑒</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𝑑𝑖𝑠𝑡𝑟𝑖𝑏𝑢𝑡𝑖𝑜𝑛</m:t>
                    </m:r>
                    <m:r>
                      <a:rPr lang="en-US" sz="4000" b="0" i="1" smtClean="0">
                        <a:latin typeface="Cambria Math" panose="02040503050406030204" pitchFamily="18" charset="0"/>
                        <a:ea typeface="Cambria Math" panose="02040503050406030204" pitchFamily="18" charset="0"/>
                      </a:rPr>
                      <m:t>, </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𝑠</m:t>
                        </m:r>
                      </m:e>
                      <m:sub>
                        <m:r>
                          <a:rPr lang="en-US" sz="4000" b="0" i="1" smtClean="0">
                            <a:latin typeface="Cambria Math" panose="02040503050406030204" pitchFamily="18" charset="0"/>
                            <a:ea typeface="Cambria Math" panose="02040503050406030204" pitchFamily="18" charset="0"/>
                          </a:rPr>
                          <m:t>0</m:t>
                        </m:r>
                      </m:sub>
                    </m:sSub>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𝑖𝑠</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𝑡h𝑒</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𝑖𝑛𝑖𝑡𝑖𝑎𝑙</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𝑠𝑡𝑎𝑡𝑒</m:t>
                    </m:r>
                    <m:r>
                      <a:rPr lang="en-US" sz="4000" b="0" i="1" smtClean="0">
                        <a:latin typeface="Cambria Math" panose="02040503050406030204" pitchFamily="18" charset="0"/>
                        <a:ea typeface="Cambria Math" panose="02040503050406030204" pitchFamily="18" charset="0"/>
                      </a:rPr>
                      <m:t>,  </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𝑠</m:t>
                        </m:r>
                      </m:e>
                      <m:sub>
                        <m:r>
                          <a:rPr lang="en-US" sz="4000" b="0" i="1" smtClean="0">
                            <a:latin typeface="Cambria Math" panose="02040503050406030204" pitchFamily="18" charset="0"/>
                            <a:ea typeface="Cambria Math" panose="02040503050406030204" pitchFamily="18" charset="0"/>
                          </a:rPr>
                          <m:t>𝑡</m:t>
                        </m:r>
                      </m:sub>
                    </m:sSub>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𝑎𝑛𝑑</m:t>
                    </m:r>
                    <m:r>
                      <a:rPr lang="en-US" sz="4000" b="0" i="1" smtClean="0">
                        <a:latin typeface="Cambria Math" panose="02040503050406030204" pitchFamily="18" charset="0"/>
                        <a:ea typeface="Cambria Math" panose="02040503050406030204" pitchFamily="18" charset="0"/>
                      </a:rPr>
                      <m:t> </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𝑠</m:t>
                        </m:r>
                      </m:e>
                      <m:sub>
                        <m:r>
                          <a:rPr lang="en-US" sz="4000" b="0" i="1" smtClean="0">
                            <a:latin typeface="Cambria Math" panose="02040503050406030204" pitchFamily="18" charset="0"/>
                            <a:ea typeface="Cambria Math" panose="02040503050406030204" pitchFamily="18" charset="0"/>
                          </a:rPr>
                          <m:t>𝑡</m:t>
                        </m:r>
                        <m:r>
                          <a:rPr lang="en-US" sz="4000" b="0" i="1" smtClean="0">
                            <a:latin typeface="Cambria Math" panose="02040503050406030204" pitchFamily="18" charset="0"/>
                            <a:ea typeface="Cambria Math" panose="02040503050406030204" pitchFamily="18" charset="0"/>
                          </a:rPr>
                          <m:t>+1</m:t>
                        </m:r>
                      </m:sub>
                    </m:sSub>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𝑎𝑟𝑒</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𝑡h𝑒</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𝑠𝑡𝑎𝑡𝑒𝑠</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𝑎𝑡</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𝑡𝑖𝑚𝑒</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𝑡</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𝑎𝑛𝑑</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𝑡</m:t>
                    </m:r>
                    <m:r>
                      <a:rPr lang="en-US" sz="4000" b="0" i="1" smtClean="0">
                        <a:latin typeface="Cambria Math" panose="02040503050406030204" pitchFamily="18" charset="0"/>
                        <a:ea typeface="Cambria Math" panose="02040503050406030204" pitchFamily="18" charset="0"/>
                      </a:rPr>
                      <m:t>+1 </m:t>
                    </m:r>
                  </m:oMath>
                </a14:m>
                <a:endParaRPr lang="en-US" sz="4000" b="0" i="1" dirty="0">
                  <a:latin typeface="Cambria Math" panose="02040503050406030204" pitchFamily="18" charset="0"/>
                  <a:ea typeface="Cambria Math" panose="02040503050406030204" pitchFamily="18" charset="0"/>
                </a:endParaRPr>
              </a:p>
              <a:p>
                <a:pPr lvl="2"/>
                <a14:m>
                  <m:oMath xmlns:m="http://schemas.openxmlformats.org/officeDocument/2006/math">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𝑎</m:t>
                        </m:r>
                      </m:e>
                      <m:sub>
                        <m:r>
                          <a:rPr lang="en-US" sz="4000" b="0" i="1" smtClean="0">
                            <a:latin typeface="Cambria Math" panose="02040503050406030204" pitchFamily="18" charset="0"/>
                            <a:ea typeface="Cambria Math" panose="02040503050406030204" pitchFamily="18" charset="0"/>
                          </a:rPr>
                          <m:t>𝑡</m:t>
                        </m:r>
                      </m:sub>
                    </m:sSub>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𝑖𝑠</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𝑡h𝑒</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𝑎𝑐𝑡𝑖𝑜𝑛</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𝑎𝑡</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𝑡𝑖𝑚𝑒</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𝑡</m:t>
                    </m:r>
                    <m:r>
                      <a:rPr lang="en-US" sz="4000" b="0" i="1" smtClean="0">
                        <a:latin typeface="Cambria Math" panose="02040503050406030204" pitchFamily="18" charset="0"/>
                        <a:ea typeface="Cambria Math" panose="02040503050406030204" pitchFamily="18" charset="0"/>
                      </a:rPr>
                      <m:t> </m:t>
                    </m:r>
                  </m:oMath>
                </a14:m>
                <a:endParaRPr lang="en-US" sz="4000" dirty="0"/>
              </a:p>
              <a:p>
                <a:pPr lvl="2"/>
                <a:endParaRPr lang="en-US" sz="4000" dirty="0"/>
              </a:p>
              <a:p>
                <a14:m>
                  <m:oMath xmlns:m="http://schemas.openxmlformats.org/officeDocument/2006/math">
                    <m:sSup>
                      <m:sSupPr>
                        <m:ctrlPr>
                          <a:rPr lang="en-US" sz="5000" b="0" i="1" smtClean="0">
                            <a:latin typeface="Cambria Math" panose="02040503050406030204" pitchFamily="18" charset="0"/>
                            <a:ea typeface="Cambria Math" panose="02040503050406030204" pitchFamily="18" charset="0"/>
                          </a:rPr>
                        </m:ctrlPr>
                      </m:sSupPr>
                      <m:e>
                        <m:r>
                          <a:rPr lang="en-US" sz="5000" i="1" smtClean="0">
                            <a:latin typeface="Cambria Math" panose="02040503050406030204" pitchFamily="18" charset="0"/>
                            <a:ea typeface="Cambria Math" panose="02040503050406030204" pitchFamily="18" charset="0"/>
                          </a:rPr>
                          <m:t>𝜋</m:t>
                        </m:r>
                      </m:e>
                      <m:sup>
                        <m:r>
                          <a:rPr lang="en-US" sz="5000" b="0" i="1" smtClean="0">
                            <a:latin typeface="Cambria Math" panose="02040503050406030204" pitchFamily="18" charset="0"/>
                            <a:ea typeface="Cambria Math" panose="02040503050406030204" pitchFamily="18" charset="0"/>
                          </a:rPr>
                          <m:t>∗</m:t>
                        </m:r>
                      </m:sup>
                    </m:sSup>
                    <m:r>
                      <a:rPr lang="en-US" sz="5000" b="0" i="1" smtClean="0">
                        <a:latin typeface="Cambria Math" panose="02040503050406030204" pitchFamily="18" charset="0"/>
                        <a:ea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𝑎𝑟𝑔𝑚𝑎</m:t>
                    </m:r>
                    <m:sSub>
                      <m:sSubPr>
                        <m:ctrlPr>
                          <a:rPr lang="en-US" sz="5000" b="0" i="1" smtClean="0">
                            <a:latin typeface="Cambria Math" panose="02040503050406030204" pitchFamily="18" charset="0"/>
                            <a:ea typeface="Cambria Math" panose="02040503050406030204" pitchFamily="18" charset="0"/>
                          </a:rPr>
                        </m:ctrlPr>
                      </m:sSubPr>
                      <m:e>
                        <m:r>
                          <a:rPr lang="en-US" sz="5000" b="0" i="1" smtClean="0">
                            <a:latin typeface="Cambria Math" panose="02040503050406030204" pitchFamily="18" charset="0"/>
                            <a:ea typeface="Cambria Math" panose="02040503050406030204" pitchFamily="18" charset="0"/>
                          </a:rPr>
                          <m:t>𝑥</m:t>
                        </m:r>
                      </m:e>
                      <m:sub>
                        <m:r>
                          <a:rPr lang="en-US" sz="5000" b="0" i="1" smtClean="0">
                            <a:latin typeface="Cambria Math" panose="02040503050406030204" pitchFamily="18" charset="0"/>
                            <a:ea typeface="Cambria Math" panose="02040503050406030204" pitchFamily="18" charset="0"/>
                          </a:rPr>
                          <m:t>𝜋</m:t>
                        </m:r>
                      </m:sub>
                    </m:sSub>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𝐽</m:t>
                    </m:r>
                    <m:d>
                      <m:dPr>
                        <m:ctrlPr>
                          <a:rPr lang="en-US" sz="5000" b="0" i="1" smtClean="0">
                            <a:latin typeface="Cambria Math" panose="02040503050406030204" pitchFamily="18" charset="0"/>
                            <a:ea typeface="Cambria Math" panose="02040503050406030204" pitchFamily="18" charset="0"/>
                          </a:rPr>
                        </m:ctrlPr>
                      </m:dPr>
                      <m:e>
                        <m:r>
                          <a:rPr lang="en-US" sz="5000" b="0" i="1" smtClean="0">
                            <a:latin typeface="Cambria Math" panose="02040503050406030204" pitchFamily="18" charset="0"/>
                            <a:ea typeface="Cambria Math" panose="02040503050406030204" pitchFamily="18" charset="0"/>
                          </a:rPr>
                          <m:t>𝜋</m:t>
                        </m:r>
                      </m:e>
                    </m:d>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𝑖𝑠</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𝑡h𝑒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𝑜𝑝𝑡𝑖𝑚𝑖𝑧𝑎𝑡𝑖𝑜𝑛</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𝑝𝑟𝑜𝑏𝑙𝑒𝑚</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𝑤h𝑒𝑟𝑒</m:t>
                    </m:r>
                    <m:r>
                      <a:rPr lang="en-US" sz="5000" b="0" i="1" smtClean="0">
                        <a:latin typeface="Cambria Math" panose="02040503050406030204" pitchFamily="18" charset="0"/>
                        <a:ea typeface="Cambria Math" panose="02040503050406030204" pitchFamily="18" charset="0"/>
                      </a:rPr>
                      <m:t> </m:t>
                    </m:r>
                    <m:sSup>
                      <m:sSupPr>
                        <m:ctrlPr>
                          <a:rPr lang="en-US" sz="5000" b="0" i="1" smtClean="0">
                            <a:latin typeface="Cambria Math" panose="02040503050406030204" pitchFamily="18" charset="0"/>
                            <a:ea typeface="Cambria Math" panose="02040503050406030204" pitchFamily="18" charset="0"/>
                          </a:rPr>
                        </m:ctrlPr>
                      </m:sSupPr>
                      <m:e>
                        <m:r>
                          <a:rPr lang="en-US" sz="5000" b="0" i="1" smtClean="0">
                            <a:latin typeface="Cambria Math" panose="02040503050406030204" pitchFamily="18" charset="0"/>
                            <a:ea typeface="Cambria Math" panose="02040503050406030204" pitchFamily="18" charset="0"/>
                          </a:rPr>
                          <m:t>𝜋</m:t>
                        </m:r>
                      </m:e>
                      <m:sup>
                        <m:r>
                          <a:rPr lang="en-US" sz="5000" b="0" i="1" smtClean="0">
                            <a:latin typeface="Cambria Math" panose="02040503050406030204" pitchFamily="18" charset="0"/>
                            <a:ea typeface="Cambria Math" panose="02040503050406030204" pitchFamily="18" charset="0"/>
                          </a:rPr>
                          <m:t>∗</m:t>
                        </m:r>
                      </m:sup>
                    </m:sSup>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𝑖𝑠</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𝑡h𝑒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𝑜𝑝𝑡𝑖𝑚𝑎𝑙</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𝑝𝑜𝑙𝑖𝑐𝑦</m:t>
                    </m:r>
                  </m:oMath>
                </a14:m>
                <a:endParaRPr lang="en-US" sz="5000" dirty="0"/>
              </a:p>
            </p:txBody>
          </p:sp>
        </mc:Choice>
        <mc:Fallback xmlns="">
          <p:sp>
            <p:nvSpPr>
              <p:cNvPr id="3" name="Content Placeholder 2">
                <a:extLst>
                  <a:ext uri="{FF2B5EF4-FFF2-40B4-BE49-F238E27FC236}">
                    <a16:creationId xmlns:a16="http://schemas.microsoft.com/office/drawing/2014/main" id="{431761BB-4A76-F2A1-874B-AC8C0F3F4D0C}"/>
                  </a:ext>
                </a:extLst>
              </p:cNvPr>
              <p:cNvSpPr>
                <a:spLocks noGrp="1" noRot="1" noChangeAspect="1" noMove="1" noResize="1" noEditPoints="1" noAdjustHandles="1" noChangeArrowheads="1" noChangeShapeType="1" noTextEdit="1"/>
              </p:cNvSpPr>
              <p:nvPr>
                <p:ph idx="1"/>
              </p:nvPr>
            </p:nvSpPr>
            <p:spPr>
              <a:xfrm>
                <a:off x="0" y="3144869"/>
                <a:ext cx="24384000" cy="10839483"/>
              </a:xfrm>
              <a:blipFill>
                <a:blip r:embed="rId2"/>
                <a:stretch>
                  <a:fillRect l="-1200" t="-1575"/>
                </a:stretch>
              </a:blipFill>
            </p:spPr>
            <p:txBody>
              <a:bodyPr/>
              <a:lstStyle/>
              <a:p>
                <a:r>
                  <a:rPr lang="en-US">
                    <a:noFill/>
                  </a:rPr>
                  <a:t> </a:t>
                </a:r>
              </a:p>
            </p:txBody>
          </p:sp>
        </mc:Fallback>
      </mc:AlternateContent>
    </p:spTree>
    <p:extLst>
      <p:ext uri="{BB962C8B-B14F-4D97-AF65-F5344CB8AC3E}">
        <p14:creationId xmlns:p14="http://schemas.microsoft.com/office/powerpoint/2010/main" val="16768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AE8FB-83AC-EF18-810D-5CD092418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66FF1-96FD-5462-CDE2-6D5D37E1B897}"/>
              </a:ext>
            </a:extLst>
          </p:cNvPr>
          <p:cNvSpPr>
            <a:spLocks noGrp="1"/>
          </p:cNvSpPr>
          <p:nvPr>
            <p:ph type="title"/>
          </p:nvPr>
        </p:nvSpPr>
        <p:spPr>
          <a:xfrm>
            <a:off x="1219200" y="944217"/>
            <a:ext cx="21945600" cy="2286000"/>
          </a:xfrm>
        </p:spPr>
        <p:txBody>
          <a:bodyPr>
            <a:noAutofit/>
          </a:bodyPr>
          <a:lstStyle/>
          <a:p>
            <a:r>
              <a:rPr lang="en-US" sz="8800" dirty="0"/>
              <a:t>Proximal Policy Optimization (PPO)  [3],[4]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96D7EC-27EA-109D-4650-594434760E05}"/>
                  </a:ext>
                </a:extLst>
              </p:cNvPr>
              <p:cNvSpPr>
                <a:spLocks noGrp="1"/>
              </p:cNvSpPr>
              <p:nvPr>
                <p:ph idx="1"/>
              </p:nvPr>
            </p:nvSpPr>
            <p:spPr>
              <a:xfrm>
                <a:off x="0" y="3095178"/>
                <a:ext cx="24384000" cy="10620822"/>
              </a:xfrm>
            </p:spPr>
            <p:txBody>
              <a:bodyPr>
                <a:normAutofit/>
              </a:bodyPr>
              <a:lstStyle/>
              <a:p>
                <a:r>
                  <a:rPr lang="en-US" sz="5000" dirty="0"/>
                  <a:t>PPO aims to maximize improvement of a policy with current data, without degrading performance – keeping policy updates reasonable</a:t>
                </a:r>
              </a:p>
              <a:p>
                <a:pPr marL="0" indent="0">
                  <a:buNone/>
                </a:pPr>
                <a:endParaRPr lang="en-US" sz="5000" dirty="0"/>
              </a:p>
              <a:p>
                <a:pPr>
                  <a:spcBef>
                    <a:spcPts val="0"/>
                  </a:spcBef>
                </a:pPr>
                <a14:m>
                  <m:oMath xmlns:m="http://schemas.openxmlformats.org/officeDocument/2006/math">
                    <m:r>
                      <a:rPr lang="en-US" sz="5000" b="0" i="1" smtClean="0">
                        <a:latin typeface="Cambria Math" panose="02040503050406030204" pitchFamily="18" charset="0"/>
                      </a:rPr>
                      <m:t>𝑃𝑜𝑙𝑖𝑐𝑖𝑒𝑠</m:t>
                    </m:r>
                    <m:r>
                      <a:rPr lang="en-US" sz="5000" b="0" i="1" smtClean="0">
                        <a:latin typeface="Cambria Math" panose="02040503050406030204" pitchFamily="18" charset="0"/>
                      </a:rPr>
                      <m:t> </m:t>
                    </m:r>
                    <m:r>
                      <a:rPr lang="en-US" sz="5000" b="0" i="1" smtClean="0">
                        <a:latin typeface="Cambria Math" panose="02040503050406030204" pitchFamily="18" charset="0"/>
                      </a:rPr>
                      <m:t>𝑎𝑟𝑒</m:t>
                    </m:r>
                    <m:r>
                      <a:rPr lang="en-US" sz="5000" b="0" i="1" smtClean="0">
                        <a:latin typeface="Cambria Math" panose="02040503050406030204" pitchFamily="18" charset="0"/>
                      </a:rPr>
                      <m:t> </m:t>
                    </m:r>
                    <m:r>
                      <a:rPr lang="en-US" sz="5000" b="0" i="1" smtClean="0">
                        <a:latin typeface="Cambria Math" panose="02040503050406030204" pitchFamily="18" charset="0"/>
                      </a:rPr>
                      <m:t>𝑢𝑝𝑑𝑎𝑡𝑒𝑑</m:t>
                    </m:r>
                    <m:r>
                      <a:rPr lang="en-US" sz="5000" b="0" i="1" smtClean="0">
                        <a:latin typeface="Cambria Math" panose="02040503050406030204" pitchFamily="18" charset="0"/>
                      </a:rPr>
                      <m:t> </m:t>
                    </m:r>
                    <m:r>
                      <a:rPr lang="en-US" sz="5000" b="0" i="1" smtClean="0">
                        <a:latin typeface="Cambria Math" panose="02040503050406030204" pitchFamily="18" charset="0"/>
                      </a:rPr>
                      <m:t>𝑢𝑠𝑖𝑛𝑔</m:t>
                    </m:r>
                    <m:r>
                      <a:rPr lang="en-US" sz="5000" b="0" i="1" smtClean="0">
                        <a:latin typeface="Cambria Math" panose="02040503050406030204" pitchFamily="18" charset="0"/>
                      </a:rPr>
                      <m:t> </m:t>
                    </m:r>
                    <m:sSub>
                      <m:sSubPr>
                        <m:ctrlPr>
                          <a:rPr lang="en-US" sz="5000" b="0" i="1" smtClean="0">
                            <a:latin typeface="Cambria Math" panose="02040503050406030204" pitchFamily="18" charset="0"/>
                            <a:ea typeface="Cambria Math" panose="02040503050406030204" pitchFamily="18" charset="0"/>
                          </a:rPr>
                        </m:ctrlPr>
                      </m:sSubPr>
                      <m:e>
                        <m:r>
                          <a:rPr lang="en-US" sz="5000" b="0" i="1" smtClean="0">
                            <a:latin typeface="Cambria Math" panose="02040503050406030204" pitchFamily="18" charset="0"/>
                            <a:ea typeface="Cambria Math" panose="02040503050406030204" pitchFamily="18" charset="0"/>
                          </a:rPr>
                          <m:t>𝜃</m:t>
                        </m:r>
                      </m:e>
                      <m:sub>
                        <m:r>
                          <a:rPr lang="en-US" sz="5000" b="0" i="1" smtClean="0">
                            <a:latin typeface="Cambria Math" panose="02040503050406030204" pitchFamily="18" charset="0"/>
                            <a:ea typeface="Cambria Math" panose="02040503050406030204" pitchFamily="18" charset="0"/>
                          </a:rPr>
                          <m:t>𝑘</m:t>
                        </m:r>
                        <m:r>
                          <a:rPr lang="en-US" sz="5000" b="0" i="1" smtClean="0">
                            <a:latin typeface="Cambria Math" panose="02040503050406030204" pitchFamily="18" charset="0"/>
                            <a:ea typeface="Cambria Math" panose="02040503050406030204" pitchFamily="18" charset="0"/>
                          </a:rPr>
                          <m:t>+1</m:t>
                        </m:r>
                      </m:sub>
                    </m:sSub>
                    <m:r>
                      <a:rPr lang="en-US" sz="5000" b="0" i="1" smtClean="0">
                        <a:latin typeface="Cambria Math" panose="02040503050406030204" pitchFamily="18" charset="0"/>
                        <a:ea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𝑎𝑟𝑔𝑚𝑎</m:t>
                    </m:r>
                    <m:sSub>
                      <m:sSubPr>
                        <m:ctrlPr>
                          <a:rPr lang="en-US" sz="5000" b="0" i="1" smtClean="0">
                            <a:latin typeface="Cambria Math" panose="02040503050406030204" pitchFamily="18" charset="0"/>
                            <a:ea typeface="Cambria Math" panose="02040503050406030204" pitchFamily="18" charset="0"/>
                          </a:rPr>
                        </m:ctrlPr>
                      </m:sSubPr>
                      <m:e>
                        <m:r>
                          <a:rPr lang="en-US" sz="5000" b="0" i="1" smtClean="0">
                            <a:latin typeface="Cambria Math" panose="02040503050406030204" pitchFamily="18" charset="0"/>
                            <a:ea typeface="Cambria Math" panose="02040503050406030204" pitchFamily="18" charset="0"/>
                          </a:rPr>
                          <m:t>𝑥</m:t>
                        </m:r>
                      </m:e>
                      <m:sub>
                        <m:r>
                          <a:rPr lang="en-US" sz="5000" b="0" i="1" smtClean="0">
                            <a:latin typeface="Cambria Math" panose="02040503050406030204" pitchFamily="18" charset="0"/>
                            <a:ea typeface="Cambria Math" panose="02040503050406030204" pitchFamily="18" charset="0"/>
                          </a:rPr>
                          <m:t>𝜃</m:t>
                        </m:r>
                      </m:sub>
                    </m:sSub>
                    <m:sSub>
                      <m:sSubPr>
                        <m:ctrlPr>
                          <a:rPr lang="en-US" sz="5000" b="0" i="1" smtClean="0">
                            <a:latin typeface="Cambria Math" panose="02040503050406030204" pitchFamily="18" charset="0"/>
                            <a:ea typeface="Cambria Math" panose="02040503050406030204" pitchFamily="18" charset="0"/>
                          </a:rPr>
                        </m:ctrlPr>
                      </m:sSubPr>
                      <m:e>
                        <m:r>
                          <a:rPr lang="en-US" sz="5000" b="0" i="1" smtClean="0">
                            <a:latin typeface="Cambria Math" panose="02040503050406030204" pitchFamily="18" charset="0"/>
                            <a:ea typeface="Cambria Math" panose="02040503050406030204" pitchFamily="18" charset="0"/>
                          </a:rPr>
                          <m:t>𝐸</m:t>
                        </m:r>
                      </m:e>
                      <m:sub>
                        <m:r>
                          <a:rPr lang="en-US" sz="5000" b="0" i="1" smtClean="0">
                            <a:latin typeface="Cambria Math" panose="02040503050406030204" pitchFamily="18" charset="0"/>
                            <a:ea typeface="Cambria Math" panose="02040503050406030204" pitchFamily="18" charset="0"/>
                          </a:rPr>
                          <m:t>𝑠</m:t>
                        </m:r>
                        <m:r>
                          <a:rPr lang="en-US" sz="5000" b="0" i="1" smtClean="0">
                            <a:latin typeface="Cambria Math" panose="02040503050406030204" pitchFamily="18" charset="0"/>
                            <a:ea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𝑎</m:t>
                        </m:r>
                        <m:r>
                          <a:rPr lang="en-US" sz="5000" b="0" i="1" smtClean="0">
                            <a:latin typeface="Cambria Math" panose="02040503050406030204" pitchFamily="18" charset="0"/>
                            <a:ea typeface="Cambria Math" panose="02040503050406030204" pitchFamily="18" charset="0"/>
                          </a:rPr>
                          <m:t>~</m:t>
                        </m:r>
                        <m:sSub>
                          <m:sSubPr>
                            <m:ctrlPr>
                              <a:rPr lang="en-US" sz="5000" b="0" i="1" smtClean="0">
                                <a:latin typeface="Cambria Math" panose="02040503050406030204" pitchFamily="18" charset="0"/>
                                <a:ea typeface="Cambria Math" panose="02040503050406030204" pitchFamily="18" charset="0"/>
                              </a:rPr>
                            </m:ctrlPr>
                          </m:sSubPr>
                          <m:e>
                            <m:r>
                              <a:rPr lang="en-US" sz="5000" b="0" i="1" smtClean="0">
                                <a:latin typeface="Cambria Math" panose="02040503050406030204" pitchFamily="18" charset="0"/>
                                <a:ea typeface="Cambria Math" panose="02040503050406030204" pitchFamily="18" charset="0"/>
                              </a:rPr>
                              <m:t>𝜋</m:t>
                            </m:r>
                          </m:e>
                          <m:sub>
                            <m:sSub>
                              <m:sSubPr>
                                <m:ctrlPr>
                                  <a:rPr lang="en-US" sz="5000" b="0" i="1" smtClean="0">
                                    <a:latin typeface="Cambria Math" panose="02040503050406030204" pitchFamily="18" charset="0"/>
                                    <a:ea typeface="Cambria Math" panose="02040503050406030204" pitchFamily="18" charset="0"/>
                                  </a:rPr>
                                </m:ctrlPr>
                              </m:sSubPr>
                              <m:e>
                                <m:r>
                                  <a:rPr lang="en-US" sz="5000" b="0" i="1" smtClean="0">
                                    <a:latin typeface="Cambria Math" panose="02040503050406030204" pitchFamily="18" charset="0"/>
                                    <a:ea typeface="Cambria Math" panose="02040503050406030204" pitchFamily="18" charset="0"/>
                                  </a:rPr>
                                  <m:t>𝜃</m:t>
                                </m:r>
                              </m:e>
                              <m:sub>
                                <m:r>
                                  <a:rPr lang="en-US" sz="5000" b="0" i="1" smtClean="0">
                                    <a:latin typeface="Cambria Math" panose="02040503050406030204" pitchFamily="18" charset="0"/>
                                    <a:ea typeface="Cambria Math" panose="02040503050406030204" pitchFamily="18" charset="0"/>
                                  </a:rPr>
                                  <m:t>𝑘</m:t>
                                </m:r>
                              </m:sub>
                            </m:sSub>
                          </m:sub>
                        </m:sSub>
                      </m:sub>
                    </m:sSub>
                    <m:d>
                      <m:dPr>
                        <m:begChr m:val="["/>
                        <m:endChr m:val="]"/>
                        <m:ctrlPr>
                          <a:rPr lang="en-US" sz="5000" b="0" i="1" smtClean="0">
                            <a:latin typeface="Cambria Math" panose="02040503050406030204" pitchFamily="18" charset="0"/>
                            <a:ea typeface="Cambria Math" panose="02040503050406030204" pitchFamily="18" charset="0"/>
                          </a:rPr>
                        </m:ctrlPr>
                      </m:dPr>
                      <m:e>
                        <m:r>
                          <a:rPr lang="en-US" sz="5000" b="0" i="1" smtClean="0">
                            <a:latin typeface="Cambria Math" panose="02040503050406030204" pitchFamily="18" charset="0"/>
                            <a:ea typeface="Cambria Math" panose="02040503050406030204" pitchFamily="18" charset="0"/>
                          </a:rPr>
                          <m:t>𝐿</m:t>
                        </m:r>
                        <m:d>
                          <m:dPr>
                            <m:ctrlPr>
                              <a:rPr lang="en-US" sz="5000" b="0" i="1" smtClean="0">
                                <a:latin typeface="Cambria Math" panose="02040503050406030204" pitchFamily="18" charset="0"/>
                                <a:ea typeface="Cambria Math" panose="02040503050406030204" pitchFamily="18" charset="0"/>
                              </a:rPr>
                            </m:ctrlPr>
                          </m:dPr>
                          <m:e>
                            <m:r>
                              <a:rPr lang="en-US" sz="5000" b="0" i="1" smtClean="0">
                                <a:latin typeface="Cambria Math" panose="02040503050406030204" pitchFamily="18" charset="0"/>
                                <a:ea typeface="Cambria Math" panose="02040503050406030204" pitchFamily="18" charset="0"/>
                              </a:rPr>
                              <m:t>𝑠</m:t>
                            </m:r>
                            <m:r>
                              <a:rPr lang="en-US" sz="5000" b="0" i="1" smtClean="0">
                                <a:latin typeface="Cambria Math" panose="02040503050406030204" pitchFamily="18" charset="0"/>
                                <a:ea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𝑎</m:t>
                            </m:r>
                            <m:r>
                              <a:rPr lang="en-US" sz="5000" b="0" i="1" smtClean="0">
                                <a:latin typeface="Cambria Math" panose="02040503050406030204" pitchFamily="18" charset="0"/>
                                <a:ea typeface="Cambria Math" panose="02040503050406030204" pitchFamily="18" charset="0"/>
                              </a:rPr>
                              <m:t>,</m:t>
                            </m:r>
                            <m:sSub>
                              <m:sSubPr>
                                <m:ctrlPr>
                                  <a:rPr lang="en-US" sz="5000" b="0" i="1" smtClean="0">
                                    <a:latin typeface="Cambria Math" panose="02040503050406030204" pitchFamily="18" charset="0"/>
                                    <a:ea typeface="Cambria Math" panose="02040503050406030204" pitchFamily="18" charset="0"/>
                                  </a:rPr>
                                </m:ctrlPr>
                              </m:sSubPr>
                              <m:e>
                                <m:r>
                                  <a:rPr lang="en-US" sz="5000" b="0" i="1" smtClean="0">
                                    <a:latin typeface="Cambria Math" panose="02040503050406030204" pitchFamily="18" charset="0"/>
                                    <a:ea typeface="Cambria Math" panose="02040503050406030204" pitchFamily="18" charset="0"/>
                                  </a:rPr>
                                  <m:t>𝜃</m:t>
                                </m:r>
                              </m:e>
                              <m:sub>
                                <m:r>
                                  <a:rPr lang="en-US" sz="5000" b="0" i="1" smtClean="0">
                                    <a:latin typeface="Cambria Math" panose="02040503050406030204" pitchFamily="18" charset="0"/>
                                    <a:ea typeface="Cambria Math" panose="02040503050406030204" pitchFamily="18" charset="0"/>
                                  </a:rPr>
                                  <m:t>𝑘</m:t>
                                </m:r>
                              </m:sub>
                            </m:sSub>
                            <m:r>
                              <a:rPr lang="en-US" sz="5000" b="0" i="1" smtClean="0">
                                <a:latin typeface="Cambria Math" panose="02040503050406030204" pitchFamily="18" charset="0"/>
                                <a:ea typeface="Cambria Math" panose="02040503050406030204" pitchFamily="18" charset="0"/>
                              </a:rPr>
                              <m:t>,</m:t>
                            </m:r>
                            <m:r>
                              <a:rPr lang="en-US" sz="5000" b="0" i="1" smtClean="0">
                                <a:latin typeface="Cambria Math" panose="02040503050406030204" pitchFamily="18" charset="0"/>
                                <a:ea typeface="Cambria Math" panose="02040503050406030204" pitchFamily="18" charset="0"/>
                              </a:rPr>
                              <m:t>𝜃</m:t>
                            </m:r>
                          </m:e>
                        </m:d>
                      </m:e>
                    </m:d>
                    <m:r>
                      <a:rPr lang="en-US" sz="5000" b="0" i="1" smtClean="0">
                        <a:latin typeface="Cambria Math" panose="02040503050406030204" pitchFamily="18" charset="0"/>
                        <a:ea typeface="Cambria Math" panose="02040503050406030204" pitchFamily="18" charset="0"/>
                      </a:rPr>
                      <m:t> </m:t>
                    </m:r>
                  </m:oMath>
                </a14:m>
                <a:endParaRPr lang="en-US" sz="5000" b="0" dirty="0">
                  <a:ea typeface="Cambria Math" panose="02040503050406030204" pitchFamily="18" charset="0"/>
                </a:endParaRPr>
              </a:p>
              <a:p>
                <a:pPr marL="0" indent="0">
                  <a:spcBef>
                    <a:spcPts val="0"/>
                  </a:spcBef>
                  <a:buNone/>
                </a:pPr>
                <a:r>
                  <a:rPr lang="en-US" sz="5000" b="0" dirty="0">
                    <a:ea typeface="Cambria Math" panose="02040503050406030204" pitchFamily="18" charset="0"/>
                  </a:rPr>
                  <a:t>	</a:t>
                </a:r>
                <a14:m>
                  <m:oMath xmlns:m="http://schemas.openxmlformats.org/officeDocument/2006/math">
                    <m:r>
                      <a:rPr lang="en-US" sz="5000" b="0" i="1" smtClean="0">
                        <a:latin typeface="Cambria Math" panose="02040503050406030204" pitchFamily="18" charset="0"/>
                        <a:ea typeface="Cambria Math" panose="02040503050406030204" pitchFamily="18" charset="0"/>
                      </a:rPr>
                      <m:t>𝑢𝑠𝑖𝑛𝑔</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𝑠𝑡𝑜𝑐h𝑎𝑠𝑡𝑖𝑐</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𝑔𝑟𝑎𝑑𝑖𝑒𝑛𝑡</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𝑑𝑒𝑠𝑐𝑒𝑛𝑡</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𝑡𝑜</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𝑚𝑎𝑥𝑖𝑚𝑖𝑧𝑒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𝑡h𝑒</m:t>
                    </m:r>
                    <m:r>
                      <a:rPr lang="en-US" sz="5000" b="0" i="1" smtClean="0">
                        <a:latin typeface="Cambria Math" panose="02040503050406030204" pitchFamily="18" charset="0"/>
                        <a:ea typeface="Cambria Math" panose="02040503050406030204" pitchFamily="18" charset="0"/>
                      </a:rPr>
                      <m:t> </m:t>
                    </m:r>
                    <m:r>
                      <a:rPr lang="en-US" sz="5000" b="0" i="1" smtClean="0">
                        <a:latin typeface="Cambria Math" panose="02040503050406030204" pitchFamily="18" charset="0"/>
                        <a:ea typeface="Cambria Math" panose="02040503050406030204" pitchFamily="18" charset="0"/>
                      </a:rPr>
                      <m:t>𝑜𝑏𝑗𝑒𝑐𝑡𝑖𝑣𝑒</m:t>
                    </m:r>
                    <m:r>
                      <a:rPr lang="en-US" sz="5000" b="0" i="1" smtClean="0">
                        <a:latin typeface="Cambria Math" panose="02040503050406030204" pitchFamily="18" charset="0"/>
                        <a:ea typeface="Cambria Math" panose="02040503050406030204" pitchFamily="18" charset="0"/>
                      </a:rPr>
                      <m:t>.</m:t>
                    </m:r>
                  </m:oMath>
                </a14:m>
                <a:endParaRPr lang="en-US" sz="5000" b="0" dirty="0">
                  <a:ea typeface="Cambria Math" panose="02040503050406030204" pitchFamily="18" charset="0"/>
                </a:endParaRPr>
              </a:p>
              <a:p>
                <a:pPr lvl="1">
                  <a:spcBef>
                    <a:spcPts val="600"/>
                  </a:spcBef>
                </a:pPr>
                <a14:m>
                  <m:oMath xmlns:m="http://schemas.openxmlformats.org/officeDocument/2006/math">
                    <m:r>
                      <a:rPr lang="en-US" sz="3934" b="0" i="1" smtClean="0">
                        <a:latin typeface="Cambria Math" panose="02040503050406030204" pitchFamily="18" charset="0"/>
                      </a:rPr>
                      <m:t>𝑤h𝑒𝑟𝑒</m:t>
                    </m:r>
                    <m:r>
                      <a:rPr lang="en-US" sz="3934" b="0" i="1" smtClean="0">
                        <a:latin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𝜃</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𝑎𝑟𝑒</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𝑡h𝑒</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𝑝𝑜𝑙𝑖𝑐𝑦</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𝑝𝑎𝑟𝑎𝑚𝑒𝑡𝑒𝑟𝑠</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𝑎𝑛𝑑</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𝐿</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𝑖𝑠</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𝑡h𝑒</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𝑠𝑢𝑟𝑟𝑜𝑔𝑎𝑡𝑒</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𝑎𝑑𝑣𝑎𝑛𝑡𝑎𝑔𝑒</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𝑤h𝑖𝑐h</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𝑚𝑒𝑎𝑠𝑢𝑟𝑒𝑠</m:t>
                    </m:r>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𝑡h𝑒</m:t>
                    </m:r>
                    <m:r>
                      <a:rPr lang="en-US" sz="3934" b="0" i="1" smtClean="0">
                        <a:latin typeface="Cambria Math" panose="02040503050406030204" pitchFamily="18" charset="0"/>
                        <a:ea typeface="Cambria Math" panose="02040503050406030204" pitchFamily="18" charset="0"/>
                      </a:rPr>
                      <m:t> </m:t>
                    </m:r>
                  </m:oMath>
                </a14:m>
                <a:endParaRPr lang="en-US" sz="3934" b="0" dirty="0">
                  <a:ea typeface="Cambria Math" panose="02040503050406030204" pitchFamily="18" charset="0"/>
                </a:endParaRPr>
              </a:p>
              <a:p>
                <a:pPr marL="1219215" lvl="1" indent="0">
                  <a:spcBef>
                    <a:spcPts val="600"/>
                  </a:spcBef>
                  <a:buNone/>
                </a:pPr>
                <a14:m>
                  <m:oMathPara xmlns:m="http://schemas.openxmlformats.org/officeDocument/2006/math">
                    <m:oMathParaPr>
                      <m:jc m:val="left"/>
                    </m:oMathParaPr>
                    <m:oMath xmlns:m="http://schemas.openxmlformats.org/officeDocument/2006/math">
                      <m:r>
                        <a:rPr lang="en-US" sz="3934" b="0" i="1" smtClean="0">
                          <a:latin typeface="Cambria Math" panose="02040503050406030204" pitchFamily="18" charset="0"/>
                        </a:rPr>
                        <m:t>𝑝𝑒𝑟𝑓𝑜𝑟𝑚𝑎𝑛𝑐𝑒</m:t>
                      </m:r>
                      <m:r>
                        <a:rPr lang="en-US" sz="3934" b="0" i="1" smtClean="0">
                          <a:latin typeface="Cambria Math" panose="02040503050406030204" pitchFamily="18" charset="0"/>
                        </a:rPr>
                        <m:t> </m:t>
                      </m:r>
                      <m:r>
                        <a:rPr lang="en-US" sz="3934" b="0" i="1" smtClean="0">
                          <a:latin typeface="Cambria Math" panose="02040503050406030204" pitchFamily="18" charset="0"/>
                        </a:rPr>
                        <m:t>𝑜𝑓</m:t>
                      </m:r>
                      <m:r>
                        <a:rPr lang="en-US" sz="3934" b="0" i="1" smtClean="0">
                          <a:latin typeface="Cambria Math" panose="02040503050406030204" pitchFamily="18" charset="0"/>
                        </a:rPr>
                        <m:t> </m:t>
                      </m:r>
                      <m:r>
                        <a:rPr lang="en-US" sz="3934" b="0" i="1" smtClean="0">
                          <a:latin typeface="Cambria Math" panose="02040503050406030204" pitchFamily="18" charset="0"/>
                        </a:rPr>
                        <m:t>𝑡h𝑒</m:t>
                      </m:r>
                      <m:r>
                        <a:rPr lang="en-US" sz="3934" b="0" i="1" smtClean="0">
                          <a:latin typeface="Cambria Math" panose="02040503050406030204" pitchFamily="18" charset="0"/>
                        </a:rPr>
                        <m:t> </m:t>
                      </m:r>
                      <m:r>
                        <a:rPr lang="en-US" sz="3934" b="0" i="1" smtClean="0">
                          <a:latin typeface="Cambria Math" panose="02040503050406030204" pitchFamily="18" charset="0"/>
                        </a:rPr>
                        <m:t>𝑛𝑒𝑤</m:t>
                      </m:r>
                      <m:r>
                        <a:rPr lang="en-US" sz="3934" b="0" i="1" smtClean="0">
                          <a:latin typeface="Cambria Math" panose="02040503050406030204" pitchFamily="18" charset="0"/>
                        </a:rPr>
                        <m:t> </m:t>
                      </m:r>
                      <m:r>
                        <a:rPr lang="en-US" sz="3934" b="0" i="1" smtClean="0">
                          <a:latin typeface="Cambria Math" panose="02040503050406030204" pitchFamily="18" charset="0"/>
                        </a:rPr>
                        <m:t>𝑝𝑜𝑙𝑖𝑐𝑦</m:t>
                      </m:r>
                      <m:r>
                        <a:rPr lang="en-US" sz="3934" b="0" i="1" smtClean="0">
                          <a:latin typeface="Cambria Math" panose="02040503050406030204" pitchFamily="18" charset="0"/>
                        </a:rPr>
                        <m:t> </m:t>
                      </m:r>
                      <m:r>
                        <a:rPr lang="en-US" sz="3934" b="0" i="1" smtClean="0">
                          <a:latin typeface="Cambria Math" panose="02040503050406030204" pitchFamily="18" charset="0"/>
                        </a:rPr>
                        <m:t>𝑣𝑠</m:t>
                      </m:r>
                      <m:r>
                        <a:rPr lang="en-US" sz="3934" b="0" i="1" smtClean="0">
                          <a:latin typeface="Cambria Math" panose="02040503050406030204" pitchFamily="18" charset="0"/>
                        </a:rPr>
                        <m:t>. </m:t>
                      </m:r>
                      <m:r>
                        <a:rPr lang="en-US" sz="3934" b="0" i="1" smtClean="0">
                          <a:latin typeface="Cambria Math" panose="02040503050406030204" pitchFamily="18" charset="0"/>
                        </a:rPr>
                        <m:t>𝑡h𝑒</m:t>
                      </m:r>
                      <m:r>
                        <a:rPr lang="en-US" sz="3934" b="0" i="1" smtClean="0">
                          <a:latin typeface="Cambria Math" panose="02040503050406030204" pitchFamily="18" charset="0"/>
                        </a:rPr>
                        <m:t> </m:t>
                      </m:r>
                      <m:r>
                        <a:rPr lang="en-US" sz="3934" b="0" i="1" smtClean="0">
                          <a:latin typeface="Cambria Math" panose="02040503050406030204" pitchFamily="18" charset="0"/>
                        </a:rPr>
                        <m:t>𝑜𝑙𝑑</m:t>
                      </m:r>
                      <m:r>
                        <a:rPr lang="en-US" sz="3934" b="0" i="1" smtClean="0">
                          <a:latin typeface="Cambria Math" panose="02040503050406030204" pitchFamily="18" charset="0"/>
                        </a:rPr>
                        <m:t> </m:t>
                      </m:r>
                      <m:r>
                        <a:rPr lang="en-US" sz="3934" b="0" i="1" smtClean="0">
                          <a:latin typeface="Cambria Math" panose="02040503050406030204" pitchFamily="18" charset="0"/>
                        </a:rPr>
                        <m:t>𝑝𝑜𝑙𝑖𝑐𝑦</m:t>
                      </m:r>
                    </m:oMath>
                  </m:oMathPara>
                </a14:m>
                <a:endParaRPr lang="en-US" sz="3934" b="0" dirty="0"/>
              </a:p>
              <a:p>
                <a:pPr lvl="1">
                  <a:spcBef>
                    <a:spcPts val="600"/>
                  </a:spcBef>
                </a:pPr>
                <a14:m>
                  <m:oMath xmlns:m="http://schemas.openxmlformats.org/officeDocument/2006/math">
                    <m:r>
                      <a:rPr lang="en-US" sz="3934" b="0" i="1" smtClean="0">
                        <a:latin typeface="Cambria Math" panose="02040503050406030204" pitchFamily="18" charset="0"/>
                      </a:rPr>
                      <m:t>𝐿</m:t>
                    </m:r>
                    <m:r>
                      <a:rPr lang="en-US" sz="3934" b="0" i="1" smtClean="0">
                        <a:latin typeface="Cambria Math" panose="02040503050406030204" pitchFamily="18" charset="0"/>
                      </a:rPr>
                      <m:t>=</m:t>
                    </m:r>
                    <m:func>
                      <m:funcPr>
                        <m:ctrlPr>
                          <a:rPr lang="en-US" sz="3934" b="0" i="1" smtClean="0">
                            <a:latin typeface="Cambria Math" panose="02040503050406030204" pitchFamily="18" charset="0"/>
                          </a:rPr>
                        </m:ctrlPr>
                      </m:funcPr>
                      <m:fName>
                        <m:r>
                          <m:rPr>
                            <m:sty m:val="p"/>
                          </m:rPr>
                          <a:rPr lang="en-US" sz="3934" b="0" i="0" smtClean="0">
                            <a:latin typeface="Cambria Math" panose="02040503050406030204" pitchFamily="18" charset="0"/>
                          </a:rPr>
                          <m:t>min</m:t>
                        </m:r>
                      </m:fName>
                      <m:e>
                        <m:d>
                          <m:dPr>
                            <m:ctrlPr>
                              <a:rPr lang="en-US" sz="3934" b="0" i="1" smtClean="0">
                                <a:latin typeface="Cambria Math" panose="02040503050406030204" pitchFamily="18" charset="0"/>
                              </a:rPr>
                            </m:ctrlPr>
                          </m:dPr>
                          <m:e>
                            <m:f>
                              <m:fPr>
                                <m:ctrlPr>
                                  <a:rPr lang="en-US" sz="3934" b="0" i="1" smtClean="0">
                                    <a:latin typeface="Cambria Math" panose="02040503050406030204" pitchFamily="18" charset="0"/>
                                  </a:rPr>
                                </m:ctrlPr>
                              </m:fPr>
                              <m:num>
                                <m:sSub>
                                  <m:sSubPr>
                                    <m:ctrlPr>
                                      <a:rPr lang="en-US" sz="3934" b="0" i="1" smtClean="0">
                                        <a:latin typeface="Cambria Math" panose="02040503050406030204" pitchFamily="18" charset="0"/>
                                        <a:ea typeface="Cambria Math" panose="02040503050406030204" pitchFamily="18" charset="0"/>
                                      </a:rPr>
                                    </m:ctrlPr>
                                  </m:sSubPr>
                                  <m:e>
                                    <m:r>
                                      <a:rPr lang="en-US" sz="3934" b="0" i="1" smtClean="0">
                                        <a:latin typeface="Cambria Math" panose="02040503050406030204" pitchFamily="18" charset="0"/>
                                        <a:ea typeface="Cambria Math" panose="02040503050406030204" pitchFamily="18" charset="0"/>
                                      </a:rPr>
                                      <m:t>𝜋</m:t>
                                    </m:r>
                                  </m:e>
                                  <m:sub>
                                    <m:r>
                                      <a:rPr lang="en-US" sz="3934" b="0" i="1" smtClean="0">
                                        <a:latin typeface="Cambria Math" panose="02040503050406030204" pitchFamily="18" charset="0"/>
                                        <a:ea typeface="Cambria Math" panose="02040503050406030204" pitchFamily="18" charset="0"/>
                                      </a:rPr>
                                      <m:t>𝜃</m:t>
                                    </m:r>
                                  </m:sub>
                                </m:sSub>
                                <m:d>
                                  <m:dPr>
                                    <m:ctrlPr>
                                      <a:rPr lang="en-US" sz="3934" b="0" i="1" smtClean="0">
                                        <a:latin typeface="Cambria Math" panose="02040503050406030204" pitchFamily="18" charset="0"/>
                                        <a:ea typeface="Cambria Math" panose="02040503050406030204" pitchFamily="18" charset="0"/>
                                      </a:rPr>
                                    </m:ctrlPr>
                                  </m:dPr>
                                  <m:e>
                                    <m:r>
                                      <a:rPr lang="en-US" sz="3934" b="0" i="1" smtClean="0">
                                        <a:latin typeface="Cambria Math" panose="02040503050406030204" pitchFamily="18" charset="0"/>
                                        <a:ea typeface="Cambria Math" panose="02040503050406030204" pitchFamily="18" charset="0"/>
                                      </a:rPr>
                                      <m:t>𝑎</m:t>
                                    </m:r>
                                  </m:e>
                                  <m:e>
                                    <m:r>
                                      <a:rPr lang="en-US" sz="3934" b="0" i="1" smtClean="0">
                                        <a:latin typeface="Cambria Math" panose="02040503050406030204" pitchFamily="18" charset="0"/>
                                        <a:ea typeface="Cambria Math" panose="02040503050406030204" pitchFamily="18" charset="0"/>
                                      </a:rPr>
                                      <m:t>𝑠</m:t>
                                    </m:r>
                                  </m:e>
                                </m:d>
                              </m:num>
                              <m:den>
                                <m:sSub>
                                  <m:sSubPr>
                                    <m:ctrlPr>
                                      <a:rPr lang="en-US" sz="3934" b="0" i="1" smtClean="0">
                                        <a:latin typeface="Cambria Math" panose="02040503050406030204" pitchFamily="18" charset="0"/>
                                        <a:ea typeface="Cambria Math" panose="02040503050406030204" pitchFamily="18" charset="0"/>
                                      </a:rPr>
                                    </m:ctrlPr>
                                  </m:sSubPr>
                                  <m:e>
                                    <m:r>
                                      <a:rPr lang="en-US" sz="3934" b="0" i="1" smtClean="0">
                                        <a:latin typeface="Cambria Math" panose="02040503050406030204" pitchFamily="18" charset="0"/>
                                        <a:ea typeface="Cambria Math" panose="02040503050406030204" pitchFamily="18" charset="0"/>
                                      </a:rPr>
                                      <m:t>𝜋</m:t>
                                    </m:r>
                                  </m:e>
                                  <m:sub>
                                    <m:sSub>
                                      <m:sSubPr>
                                        <m:ctrlPr>
                                          <a:rPr lang="en-US" sz="3934" b="0" i="1" smtClean="0">
                                            <a:latin typeface="Cambria Math" panose="02040503050406030204" pitchFamily="18" charset="0"/>
                                            <a:ea typeface="Cambria Math" panose="02040503050406030204" pitchFamily="18" charset="0"/>
                                          </a:rPr>
                                        </m:ctrlPr>
                                      </m:sSubPr>
                                      <m:e>
                                        <m:r>
                                          <a:rPr lang="en-US" sz="3934" b="0" i="1" smtClean="0">
                                            <a:latin typeface="Cambria Math" panose="02040503050406030204" pitchFamily="18" charset="0"/>
                                            <a:ea typeface="Cambria Math" panose="02040503050406030204" pitchFamily="18" charset="0"/>
                                          </a:rPr>
                                          <m:t>𝜃</m:t>
                                        </m:r>
                                      </m:e>
                                      <m:sub>
                                        <m:r>
                                          <a:rPr lang="en-US" sz="3934" b="0" i="1" smtClean="0">
                                            <a:latin typeface="Cambria Math" panose="02040503050406030204" pitchFamily="18" charset="0"/>
                                            <a:ea typeface="Cambria Math" panose="02040503050406030204" pitchFamily="18" charset="0"/>
                                          </a:rPr>
                                          <m:t>𝑘</m:t>
                                        </m:r>
                                      </m:sub>
                                    </m:sSub>
                                  </m:sub>
                                </m:sSub>
                                <m:d>
                                  <m:dPr>
                                    <m:ctrlPr>
                                      <a:rPr lang="en-US" sz="3934" b="0" i="1" smtClean="0">
                                        <a:latin typeface="Cambria Math" panose="02040503050406030204" pitchFamily="18" charset="0"/>
                                        <a:ea typeface="Cambria Math" panose="02040503050406030204" pitchFamily="18" charset="0"/>
                                      </a:rPr>
                                    </m:ctrlPr>
                                  </m:dPr>
                                  <m:e>
                                    <m:r>
                                      <a:rPr lang="en-US" sz="3934" b="0" i="1" smtClean="0">
                                        <a:latin typeface="Cambria Math" panose="02040503050406030204" pitchFamily="18" charset="0"/>
                                        <a:ea typeface="Cambria Math" panose="02040503050406030204" pitchFamily="18" charset="0"/>
                                      </a:rPr>
                                      <m:t>𝑎</m:t>
                                    </m:r>
                                  </m:e>
                                  <m:e>
                                    <m:r>
                                      <a:rPr lang="en-US" sz="3934" b="0" i="1" smtClean="0">
                                        <a:latin typeface="Cambria Math" panose="02040503050406030204" pitchFamily="18" charset="0"/>
                                        <a:ea typeface="Cambria Math" panose="02040503050406030204" pitchFamily="18" charset="0"/>
                                      </a:rPr>
                                      <m:t>𝑠</m:t>
                                    </m:r>
                                  </m:e>
                                </m:d>
                              </m:den>
                            </m:f>
                            <m:sSup>
                              <m:sSupPr>
                                <m:ctrlPr>
                                  <a:rPr lang="en-US" sz="3934" b="0" i="1" smtClean="0">
                                    <a:latin typeface="Cambria Math" panose="02040503050406030204" pitchFamily="18" charset="0"/>
                                  </a:rPr>
                                </m:ctrlPr>
                              </m:sSupPr>
                              <m:e>
                                <m:r>
                                  <a:rPr lang="en-US" sz="3934" b="0" i="1" smtClean="0">
                                    <a:latin typeface="Cambria Math" panose="02040503050406030204" pitchFamily="18" charset="0"/>
                                  </a:rPr>
                                  <m:t>𝐴</m:t>
                                </m:r>
                              </m:e>
                              <m:sup>
                                <m:sSub>
                                  <m:sSubPr>
                                    <m:ctrlPr>
                                      <a:rPr lang="en-US" sz="3934" b="0" i="1" smtClean="0">
                                        <a:latin typeface="Cambria Math" panose="02040503050406030204" pitchFamily="18" charset="0"/>
                                        <a:ea typeface="Cambria Math" panose="02040503050406030204" pitchFamily="18" charset="0"/>
                                      </a:rPr>
                                    </m:ctrlPr>
                                  </m:sSubPr>
                                  <m:e>
                                    <m:r>
                                      <a:rPr lang="en-US" sz="3934" b="0" i="1" smtClean="0">
                                        <a:latin typeface="Cambria Math" panose="02040503050406030204" pitchFamily="18" charset="0"/>
                                        <a:ea typeface="Cambria Math" panose="02040503050406030204" pitchFamily="18" charset="0"/>
                                      </a:rPr>
                                      <m:t>𝜋</m:t>
                                    </m:r>
                                  </m:e>
                                  <m:sub>
                                    <m:sSub>
                                      <m:sSubPr>
                                        <m:ctrlPr>
                                          <a:rPr lang="en-US" sz="3934" b="0" i="1" smtClean="0">
                                            <a:latin typeface="Cambria Math" panose="02040503050406030204" pitchFamily="18" charset="0"/>
                                            <a:ea typeface="Cambria Math" panose="02040503050406030204" pitchFamily="18" charset="0"/>
                                          </a:rPr>
                                        </m:ctrlPr>
                                      </m:sSubPr>
                                      <m:e>
                                        <m:r>
                                          <a:rPr lang="en-US" sz="3934" b="0" i="1" smtClean="0">
                                            <a:latin typeface="Cambria Math" panose="02040503050406030204" pitchFamily="18" charset="0"/>
                                            <a:ea typeface="Cambria Math" panose="02040503050406030204" pitchFamily="18" charset="0"/>
                                          </a:rPr>
                                          <m:t>𝜃</m:t>
                                        </m:r>
                                      </m:e>
                                      <m:sub>
                                        <m:r>
                                          <a:rPr lang="en-US" sz="3934" b="0" i="1" smtClean="0">
                                            <a:latin typeface="Cambria Math" panose="02040503050406030204" pitchFamily="18" charset="0"/>
                                            <a:ea typeface="Cambria Math" panose="02040503050406030204" pitchFamily="18" charset="0"/>
                                          </a:rPr>
                                          <m:t>𝑘</m:t>
                                        </m:r>
                                      </m:sub>
                                    </m:sSub>
                                  </m:sub>
                                </m:sSub>
                              </m:sup>
                            </m:sSup>
                            <m:d>
                              <m:dPr>
                                <m:ctrlPr>
                                  <a:rPr lang="en-US" sz="3934" b="0" i="1" smtClean="0">
                                    <a:latin typeface="Cambria Math" panose="02040503050406030204" pitchFamily="18" charset="0"/>
                                    <a:ea typeface="Cambria Math" panose="02040503050406030204" pitchFamily="18" charset="0"/>
                                  </a:rPr>
                                </m:ctrlPr>
                              </m:dPr>
                              <m:e>
                                <m:r>
                                  <a:rPr lang="en-US" sz="3934" b="0" i="1" smtClean="0">
                                    <a:latin typeface="Cambria Math" panose="02040503050406030204" pitchFamily="18" charset="0"/>
                                    <a:ea typeface="Cambria Math" panose="02040503050406030204" pitchFamily="18" charset="0"/>
                                  </a:rPr>
                                  <m:t>𝑠</m:t>
                                </m:r>
                                <m:r>
                                  <a:rPr lang="en-US" sz="3934" b="0" i="1" smtClean="0">
                                    <a:latin typeface="Cambria Math" panose="02040503050406030204" pitchFamily="18" charset="0"/>
                                    <a:ea typeface="Cambria Math" panose="02040503050406030204" pitchFamily="18" charset="0"/>
                                  </a:rPr>
                                  <m:t>,</m:t>
                                </m:r>
                                <m:r>
                                  <a:rPr lang="en-US" sz="3934" b="0" i="1" smtClean="0">
                                    <a:latin typeface="Cambria Math" panose="02040503050406030204" pitchFamily="18" charset="0"/>
                                    <a:ea typeface="Cambria Math" panose="02040503050406030204" pitchFamily="18" charset="0"/>
                                  </a:rPr>
                                  <m:t>𝑎</m:t>
                                </m:r>
                              </m:e>
                            </m:d>
                            <m:r>
                              <a:rPr lang="en-US" sz="3934" b="0" i="1" smtClean="0">
                                <a:latin typeface="Cambria Math" panose="02040503050406030204" pitchFamily="18" charset="0"/>
                                <a:ea typeface="Cambria Math" panose="02040503050406030204" pitchFamily="18" charset="0"/>
                              </a:rPr>
                              <m:t>, </m:t>
                            </m:r>
                            <m:r>
                              <a:rPr lang="en-US" sz="3934" b="0" i="1" smtClean="0">
                                <a:latin typeface="Cambria Math" panose="02040503050406030204" pitchFamily="18" charset="0"/>
                                <a:ea typeface="Cambria Math" panose="02040503050406030204" pitchFamily="18" charset="0"/>
                              </a:rPr>
                              <m:t>𝑔</m:t>
                            </m:r>
                            <m:d>
                              <m:dPr>
                                <m:ctrlPr>
                                  <a:rPr lang="en-US" sz="3934" b="0" i="1" smtClean="0">
                                    <a:latin typeface="Cambria Math" panose="02040503050406030204" pitchFamily="18" charset="0"/>
                                    <a:ea typeface="Cambria Math" panose="02040503050406030204" pitchFamily="18" charset="0"/>
                                  </a:rPr>
                                </m:ctrlPr>
                              </m:dPr>
                              <m:e>
                                <m:r>
                                  <a:rPr lang="en-US" sz="3934" b="0" i="1" smtClean="0">
                                    <a:latin typeface="Cambria Math" panose="02040503050406030204" pitchFamily="18" charset="0"/>
                                    <a:ea typeface="Cambria Math" panose="02040503050406030204" pitchFamily="18" charset="0"/>
                                  </a:rPr>
                                  <m:t>𝜖</m:t>
                                </m:r>
                                <m:r>
                                  <a:rPr lang="en-US" sz="3934" b="0" i="1" smtClean="0">
                                    <a:latin typeface="Cambria Math" panose="02040503050406030204" pitchFamily="18" charset="0"/>
                                    <a:ea typeface="Cambria Math" panose="02040503050406030204" pitchFamily="18" charset="0"/>
                                  </a:rPr>
                                  <m:t>,</m:t>
                                </m:r>
                                <m:sSup>
                                  <m:sSupPr>
                                    <m:ctrlPr>
                                      <a:rPr lang="en-US" sz="3934" b="0" i="1" smtClean="0">
                                        <a:latin typeface="Cambria Math" panose="02040503050406030204" pitchFamily="18" charset="0"/>
                                        <a:ea typeface="Cambria Math" panose="02040503050406030204" pitchFamily="18" charset="0"/>
                                      </a:rPr>
                                    </m:ctrlPr>
                                  </m:sSupPr>
                                  <m:e>
                                    <m:r>
                                      <a:rPr lang="en-US" sz="3934" b="0" i="1" smtClean="0">
                                        <a:latin typeface="Cambria Math" panose="02040503050406030204" pitchFamily="18" charset="0"/>
                                        <a:ea typeface="Cambria Math" panose="02040503050406030204" pitchFamily="18" charset="0"/>
                                      </a:rPr>
                                      <m:t>𝐴</m:t>
                                    </m:r>
                                  </m:e>
                                  <m:sup>
                                    <m:sSub>
                                      <m:sSubPr>
                                        <m:ctrlPr>
                                          <a:rPr lang="en-US" sz="3934" b="0" i="1" smtClean="0">
                                            <a:latin typeface="Cambria Math" panose="02040503050406030204" pitchFamily="18" charset="0"/>
                                            <a:ea typeface="Cambria Math" panose="02040503050406030204" pitchFamily="18" charset="0"/>
                                          </a:rPr>
                                        </m:ctrlPr>
                                      </m:sSubPr>
                                      <m:e>
                                        <m:r>
                                          <a:rPr lang="en-US" sz="3934" b="0" i="1" smtClean="0">
                                            <a:latin typeface="Cambria Math" panose="02040503050406030204" pitchFamily="18" charset="0"/>
                                            <a:ea typeface="Cambria Math" panose="02040503050406030204" pitchFamily="18" charset="0"/>
                                          </a:rPr>
                                          <m:t>𝜋</m:t>
                                        </m:r>
                                      </m:e>
                                      <m:sub>
                                        <m:sSub>
                                          <m:sSubPr>
                                            <m:ctrlPr>
                                              <a:rPr lang="en-US" sz="3934" b="0" i="1" smtClean="0">
                                                <a:latin typeface="Cambria Math" panose="02040503050406030204" pitchFamily="18" charset="0"/>
                                                <a:ea typeface="Cambria Math" panose="02040503050406030204" pitchFamily="18" charset="0"/>
                                              </a:rPr>
                                            </m:ctrlPr>
                                          </m:sSubPr>
                                          <m:e>
                                            <m:r>
                                              <a:rPr lang="en-US" sz="3934" b="0" i="1" smtClean="0">
                                                <a:latin typeface="Cambria Math" panose="02040503050406030204" pitchFamily="18" charset="0"/>
                                                <a:ea typeface="Cambria Math" panose="02040503050406030204" pitchFamily="18" charset="0"/>
                                              </a:rPr>
                                              <m:t>𝜃</m:t>
                                            </m:r>
                                          </m:e>
                                          <m:sub>
                                            <m:r>
                                              <a:rPr lang="en-US" sz="3934" b="0" i="1" smtClean="0">
                                                <a:latin typeface="Cambria Math" panose="02040503050406030204" pitchFamily="18" charset="0"/>
                                                <a:ea typeface="Cambria Math" panose="02040503050406030204" pitchFamily="18" charset="0"/>
                                              </a:rPr>
                                              <m:t>𝑘</m:t>
                                            </m:r>
                                          </m:sub>
                                        </m:sSub>
                                      </m:sub>
                                    </m:sSub>
                                  </m:sup>
                                </m:sSup>
                                <m:d>
                                  <m:dPr>
                                    <m:ctrlPr>
                                      <a:rPr lang="en-US" sz="3934" b="0" i="1" smtClean="0">
                                        <a:latin typeface="Cambria Math" panose="02040503050406030204" pitchFamily="18" charset="0"/>
                                        <a:ea typeface="Cambria Math" panose="02040503050406030204" pitchFamily="18" charset="0"/>
                                      </a:rPr>
                                    </m:ctrlPr>
                                  </m:dPr>
                                  <m:e>
                                    <m:r>
                                      <a:rPr lang="en-US" sz="3934" b="0" i="1" smtClean="0">
                                        <a:latin typeface="Cambria Math" panose="02040503050406030204" pitchFamily="18" charset="0"/>
                                        <a:ea typeface="Cambria Math" panose="02040503050406030204" pitchFamily="18" charset="0"/>
                                      </a:rPr>
                                      <m:t>𝑠</m:t>
                                    </m:r>
                                    <m:r>
                                      <a:rPr lang="en-US" sz="3934" b="0" i="1" smtClean="0">
                                        <a:latin typeface="Cambria Math" panose="02040503050406030204" pitchFamily="18" charset="0"/>
                                        <a:ea typeface="Cambria Math" panose="02040503050406030204" pitchFamily="18" charset="0"/>
                                      </a:rPr>
                                      <m:t>,</m:t>
                                    </m:r>
                                    <m:r>
                                      <a:rPr lang="en-US" sz="3934" b="0" i="1" smtClean="0">
                                        <a:latin typeface="Cambria Math" panose="02040503050406030204" pitchFamily="18" charset="0"/>
                                        <a:ea typeface="Cambria Math" panose="02040503050406030204" pitchFamily="18" charset="0"/>
                                      </a:rPr>
                                      <m:t>𝑎</m:t>
                                    </m:r>
                                  </m:e>
                                </m:d>
                              </m:e>
                            </m:d>
                          </m:e>
                        </m:d>
                      </m:e>
                    </m:func>
                  </m:oMath>
                </a14:m>
                <a:endParaRPr lang="en-US" sz="3934" b="0" dirty="0">
                  <a:ea typeface="Cambria Math" panose="02040503050406030204" pitchFamily="18" charset="0"/>
                </a:endParaRPr>
              </a:p>
              <a:p>
                <a:pPr lvl="2">
                  <a:spcBef>
                    <a:spcPts val="600"/>
                  </a:spcBef>
                </a:pPr>
                <a14:m>
                  <m:oMath xmlns:m="http://schemas.openxmlformats.org/officeDocument/2006/math">
                    <m:r>
                      <a:rPr lang="en-US" sz="3500" b="0" i="1" smtClean="0">
                        <a:latin typeface="Cambria Math" panose="02040503050406030204" pitchFamily="18" charset="0"/>
                      </a:rPr>
                      <m:t>𝑤h𝑒𝑟𝑒</m:t>
                    </m:r>
                    <m:r>
                      <a:rPr lang="en-US" sz="3500" b="0" i="1" smtClean="0">
                        <a:latin typeface="Cambria Math" panose="02040503050406030204" pitchFamily="18" charset="0"/>
                      </a:rPr>
                      <m:t> </m:t>
                    </m:r>
                    <m:r>
                      <a:rPr lang="en-US" sz="3500" b="0" i="1" smtClean="0">
                        <a:latin typeface="Cambria Math" panose="02040503050406030204" pitchFamily="18" charset="0"/>
                      </a:rPr>
                      <m:t>𝐴</m:t>
                    </m:r>
                    <m:r>
                      <a:rPr lang="en-US" sz="3500" b="0" i="1" smtClean="0">
                        <a:latin typeface="Cambria Math" panose="02040503050406030204" pitchFamily="18" charset="0"/>
                      </a:rPr>
                      <m:t> </m:t>
                    </m:r>
                    <m:r>
                      <a:rPr lang="en-US" sz="3500" b="0" i="1" smtClean="0">
                        <a:latin typeface="Cambria Math" panose="02040503050406030204" pitchFamily="18" charset="0"/>
                      </a:rPr>
                      <m:t>𝑖𝑠</m:t>
                    </m:r>
                    <m:r>
                      <a:rPr lang="en-US" sz="3500" b="0" i="1" smtClean="0">
                        <a:latin typeface="Cambria Math" panose="02040503050406030204" pitchFamily="18" charset="0"/>
                      </a:rPr>
                      <m:t> </m:t>
                    </m:r>
                    <m:r>
                      <a:rPr lang="en-US" sz="3500" b="0" i="1" smtClean="0">
                        <a:latin typeface="Cambria Math" panose="02040503050406030204" pitchFamily="18" charset="0"/>
                      </a:rPr>
                      <m:t>𝑡h𝑒</m:t>
                    </m:r>
                    <m:r>
                      <a:rPr lang="en-US" sz="3500" b="0" i="1" smtClean="0">
                        <a:latin typeface="Cambria Math" panose="02040503050406030204" pitchFamily="18" charset="0"/>
                      </a:rPr>
                      <m:t> </m:t>
                    </m:r>
                    <m:r>
                      <a:rPr lang="en-US" sz="3500" b="0" i="1" smtClean="0">
                        <a:latin typeface="Cambria Math" panose="02040503050406030204" pitchFamily="18" charset="0"/>
                      </a:rPr>
                      <m:t>𝑎𝑑𝑣𝑎𝑛𝑡𝑎𝑔𝑒</m:t>
                    </m:r>
                    <m:r>
                      <a:rPr lang="en-US" sz="3500" b="0" i="1" smtClean="0">
                        <a:latin typeface="Cambria Math" panose="02040503050406030204" pitchFamily="18" charset="0"/>
                      </a:rPr>
                      <m:t> </m:t>
                    </m:r>
                    <m:r>
                      <a:rPr lang="en-US" sz="3500" b="0" i="1" smtClean="0">
                        <a:latin typeface="Cambria Math" panose="02040503050406030204" pitchFamily="18" charset="0"/>
                      </a:rPr>
                      <m:t>𝑓𝑢𝑛𝑐𝑡𝑖𝑜𝑛</m:t>
                    </m:r>
                    <m:r>
                      <a:rPr lang="en-US" sz="3500" b="0" i="1" smtClean="0">
                        <a:latin typeface="Cambria Math" panose="02040503050406030204" pitchFamily="18" charset="0"/>
                      </a:rPr>
                      <m:t> −</m:t>
                    </m:r>
                    <m:r>
                      <a:rPr lang="en-US" sz="3500" b="0" i="1" smtClean="0">
                        <a:latin typeface="Cambria Math" panose="02040503050406030204" pitchFamily="18" charset="0"/>
                      </a:rPr>
                      <m:t>𝑤h𝑖𝑐h</m:t>
                    </m:r>
                    <m:r>
                      <a:rPr lang="en-US" sz="3500" b="0" i="1" smtClean="0">
                        <a:latin typeface="Cambria Math" panose="02040503050406030204" pitchFamily="18" charset="0"/>
                      </a:rPr>
                      <m:t> </m:t>
                    </m:r>
                    <m:r>
                      <a:rPr lang="en-US" sz="3500" b="0" i="1" smtClean="0">
                        <a:latin typeface="Cambria Math" panose="02040503050406030204" pitchFamily="18" charset="0"/>
                      </a:rPr>
                      <m:t>𝑑𝑒𝑠𝑐𝑟𝑖𝑏𝑒𝑠</m:t>
                    </m:r>
                    <m:r>
                      <a:rPr lang="en-US" sz="3500" b="0" i="1" smtClean="0">
                        <a:latin typeface="Cambria Math" panose="02040503050406030204" pitchFamily="18" charset="0"/>
                      </a:rPr>
                      <m:t> </m:t>
                    </m:r>
                    <m:r>
                      <a:rPr lang="en-US" sz="3500" b="0" i="1" smtClean="0">
                        <a:latin typeface="Cambria Math" panose="02040503050406030204" pitchFamily="18" charset="0"/>
                      </a:rPr>
                      <m:t>h𝑜𝑤</m:t>
                    </m:r>
                    <m:r>
                      <a:rPr lang="en-US" sz="3500" b="0" i="1" smtClean="0">
                        <a:latin typeface="Cambria Math" panose="02040503050406030204" pitchFamily="18" charset="0"/>
                      </a:rPr>
                      <m:t> </m:t>
                    </m:r>
                    <m:r>
                      <a:rPr lang="en-US" sz="3500" b="0" i="1" smtClean="0">
                        <a:latin typeface="Cambria Math" panose="02040503050406030204" pitchFamily="18" charset="0"/>
                      </a:rPr>
                      <m:t>𝑚𝑢𝑐h</m:t>
                    </m:r>
                    <m:r>
                      <a:rPr lang="en-US" sz="3500" b="0" i="1" smtClean="0">
                        <a:latin typeface="Cambria Math" panose="02040503050406030204" pitchFamily="18" charset="0"/>
                      </a:rPr>
                      <m:t> </m:t>
                    </m:r>
                    <m:r>
                      <a:rPr lang="en-US" sz="3500" b="0" i="1" smtClean="0">
                        <a:latin typeface="Cambria Math" panose="02040503050406030204" pitchFamily="18" charset="0"/>
                      </a:rPr>
                      <m:t>𝑏𝑒𝑡𝑡𝑒𝑟</m:t>
                    </m:r>
                    <m:r>
                      <a:rPr lang="en-US" sz="3500" b="0" i="1" smtClean="0">
                        <a:latin typeface="Cambria Math" panose="02040503050406030204" pitchFamily="18" charset="0"/>
                      </a:rPr>
                      <m:t> </m:t>
                    </m:r>
                    <m:r>
                      <a:rPr lang="en-US" sz="3500" b="0" i="1" smtClean="0">
                        <a:latin typeface="Cambria Math" panose="02040503050406030204" pitchFamily="18" charset="0"/>
                      </a:rPr>
                      <m:t>𝑎𝑛</m:t>
                    </m:r>
                    <m:r>
                      <a:rPr lang="en-US" sz="3500" b="0" i="1" smtClean="0">
                        <a:latin typeface="Cambria Math" panose="02040503050406030204" pitchFamily="18" charset="0"/>
                      </a:rPr>
                      <m:t> </m:t>
                    </m:r>
                    <m:r>
                      <a:rPr lang="en-US" sz="3500" b="0" i="1" smtClean="0">
                        <a:latin typeface="Cambria Math" panose="02040503050406030204" pitchFamily="18" charset="0"/>
                      </a:rPr>
                      <m:t>𝑎𝑐𝑡𝑖𝑜𝑛</m:t>
                    </m:r>
                    <m:r>
                      <a:rPr lang="en-US" sz="3500" b="0" i="1" smtClean="0">
                        <a:latin typeface="Cambria Math" panose="02040503050406030204" pitchFamily="18" charset="0"/>
                      </a:rPr>
                      <m:t> </m:t>
                    </m:r>
                    <m:r>
                      <a:rPr lang="en-US" sz="3500" b="0" i="1" smtClean="0">
                        <a:latin typeface="Cambria Math" panose="02040503050406030204" pitchFamily="18" charset="0"/>
                      </a:rPr>
                      <m:t>𝑖𝑠</m:t>
                    </m:r>
                    <m:r>
                      <a:rPr lang="en-US" sz="3500" b="0" i="1" smtClean="0">
                        <a:latin typeface="Cambria Math" panose="02040503050406030204" pitchFamily="18" charset="0"/>
                      </a:rPr>
                      <m:t> </m:t>
                    </m:r>
                    <m:r>
                      <a:rPr lang="en-US" sz="3500" b="0" i="1" smtClean="0">
                        <a:latin typeface="Cambria Math" panose="02040503050406030204" pitchFamily="18" charset="0"/>
                      </a:rPr>
                      <m:t>𝑣𝑠</m:t>
                    </m:r>
                    <m:r>
                      <a:rPr lang="en-US" sz="3500" b="0" i="1" smtClean="0">
                        <a:latin typeface="Cambria Math" panose="02040503050406030204" pitchFamily="18" charset="0"/>
                      </a:rPr>
                      <m:t>. </m:t>
                    </m:r>
                    <m:r>
                      <a:rPr lang="en-US" sz="3500" b="0" i="1" smtClean="0">
                        <a:latin typeface="Cambria Math" panose="02040503050406030204" pitchFamily="18" charset="0"/>
                      </a:rPr>
                      <m:t>𝑜𝑡h𝑒𝑟𝑠</m:t>
                    </m:r>
                    <m:r>
                      <a:rPr lang="en-US" sz="3500" b="0" i="1" smtClean="0">
                        <a:latin typeface="Cambria Math" panose="02040503050406030204" pitchFamily="18" charset="0"/>
                      </a:rPr>
                      <m:t> </m:t>
                    </m:r>
                    <m:r>
                      <a:rPr lang="en-US" sz="3500" b="0" i="1" smtClean="0">
                        <a:latin typeface="Cambria Math" panose="02040503050406030204" pitchFamily="18" charset="0"/>
                      </a:rPr>
                      <m:t>𝑜𝑛</m:t>
                    </m:r>
                    <m:r>
                      <a:rPr lang="en-US" sz="3500" b="0" i="1" smtClean="0">
                        <a:latin typeface="Cambria Math" panose="02040503050406030204" pitchFamily="18" charset="0"/>
                      </a:rPr>
                      <m:t> </m:t>
                    </m:r>
                    <m:r>
                      <a:rPr lang="en-US" sz="3500" b="0" i="1" smtClean="0">
                        <a:latin typeface="Cambria Math" panose="02040503050406030204" pitchFamily="18" charset="0"/>
                      </a:rPr>
                      <m:t>𝑎𝑣𝑒𝑟𝑎𝑔𝑒</m:t>
                    </m:r>
                  </m:oMath>
                </a14:m>
                <a:endParaRPr lang="en-US" sz="3500" b="0" dirty="0"/>
              </a:p>
              <a:p>
                <a:pPr lvl="2">
                  <a:spcBef>
                    <a:spcPts val="600"/>
                  </a:spcBef>
                </a:pPr>
                <a14:m>
                  <m:oMath xmlns:m="http://schemas.openxmlformats.org/officeDocument/2006/math">
                    <m:r>
                      <a:rPr lang="en-US" sz="3500" b="0" i="1" smtClean="0">
                        <a:latin typeface="Cambria Math" panose="02040503050406030204" pitchFamily="18" charset="0"/>
                      </a:rPr>
                      <m:t>𝑔</m:t>
                    </m:r>
                    <m:d>
                      <m:dPr>
                        <m:ctrlPr>
                          <a:rPr lang="en-US" sz="3500" b="0" i="1" smtClean="0">
                            <a:latin typeface="Cambria Math" panose="02040503050406030204" pitchFamily="18" charset="0"/>
                          </a:rPr>
                        </m:ctrlPr>
                      </m:dPr>
                      <m:e>
                        <m:r>
                          <a:rPr lang="en-US" sz="3500" b="0" i="1" smtClean="0">
                            <a:latin typeface="Cambria Math" panose="02040503050406030204" pitchFamily="18" charset="0"/>
                            <a:ea typeface="Cambria Math" panose="02040503050406030204" pitchFamily="18" charset="0"/>
                          </a:rPr>
                          <m:t>𝜖</m:t>
                        </m:r>
                        <m:r>
                          <a:rPr lang="en-US" sz="3500" b="0" i="1" smtClean="0">
                            <a:latin typeface="Cambria Math" panose="02040503050406030204" pitchFamily="18" charset="0"/>
                            <a:ea typeface="Cambria Math" panose="02040503050406030204" pitchFamily="18" charset="0"/>
                          </a:rPr>
                          <m:t>,</m:t>
                        </m:r>
                        <m:r>
                          <a:rPr lang="en-US" sz="3500" b="0" i="1" smtClean="0">
                            <a:latin typeface="Cambria Math" panose="02040503050406030204" pitchFamily="18" charset="0"/>
                            <a:ea typeface="Cambria Math" panose="02040503050406030204" pitchFamily="18" charset="0"/>
                          </a:rPr>
                          <m:t>𝐴</m:t>
                        </m:r>
                      </m:e>
                    </m:d>
                    <m:r>
                      <a:rPr lang="en-US" sz="3500" b="0" i="1" smtClean="0">
                        <a:latin typeface="Cambria Math" panose="02040503050406030204" pitchFamily="18" charset="0"/>
                      </a:rPr>
                      <m:t>=</m:t>
                    </m:r>
                    <m:d>
                      <m:dPr>
                        <m:begChr m:val="{"/>
                        <m:endChr m:val=""/>
                        <m:ctrlPr>
                          <a:rPr lang="en-US" sz="3500" b="0" i="1" smtClean="0">
                            <a:latin typeface="Cambria Math" panose="02040503050406030204" pitchFamily="18" charset="0"/>
                          </a:rPr>
                        </m:ctrlPr>
                      </m:dPr>
                      <m:e>
                        <m:eqArr>
                          <m:eqArrPr>
                            <m:ctrlPr>
                              <a:rPr lang="en-US" sz="3500" b="0" i="1" smtClean="0">
                                <a:latin typeface="Cambria Math" panose="02040503050406030204" pitchFamily="18" charset="0"/>
                              </a:rPr>
                            </m:ctrlPr>
                          </m:eqArrPr>
                          <m:e>
                            <m:d>
                              <m:dPr>
                                <m:ctrlPr>
                                  <a:rPr lang="en-US" sz="3500" b="0" i="1" smtClean="0">
                                    <a:latin typeface="Cambria Math" panose="02040503050406030204" pitchFamily="18" charset="0"/>
                                  </a:rPr>
                                </m:ctrlPr>
                              </m:dPr>
                              <m:e>
                                <m:r>
                                  <a:rPr lang="en-US" sz="3500" b="0" i="1" smtClean="0">
                                    <a:latin typeface="Cambria Math" panose="02040503050406030204" pitchFamily="18" charset="0"/>
                                  </a:rPr>
                                  <m:t>1+</m:t>
                                </m:r>
                                <m:r>
                                  <a:rPr lang="en-US" sz="3500" b="0" i="1" smtClean="0">
                                    <a:latin typeface="Cambria Math" panose="02040503050406030204" pitchFamily="18" charset="0"/>
                                    <a:ea typeface="Cambria Math" panose="02040503050406030204" pitchFamily="18" charset="0"/>
                                  </a:rPr>
                                  <m:t>𝜖</m:t>
                                </m:r>
                              </m:e>
                            </m:d>
                            <m:r>
                              <a:rPr lang="en-US" sz="3500" b="0" i="1" smtClean="0">
                                <a:latin typeface="Cambria Math" panose="02040503050406030204" pitchFamily="18" charset="0"/>
                                <a:ea typeface="Cambria Math" panose="02040503050406030204" pitchFamily="18" charset="0"/>
                              </a:rPr>
                              <m:t>𝐴</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𝐴</m:t>
                            </m:r>
                            <m:r>
                              <a:rPr lang="en-US" sz="3500" b="0" i="1" smtClean="0">
                                <a:latin typeface="Cambria Math" panose="02040503050406030204" pitchFamily="18" charset="0"/>
                                <a:ea typeface="Cambria Math" panose="02040503050406030204" pitchFamily="18" charset="0"/>
                              </a:rPr>
                              <m:t>≥0</m:t>
                            </m:r>
                          </m:e>
                          <m:e>
                            <m:d>
                              <m:dPr>
                                <m:ctrlPr>
                                  <a:rPr lang="en-US" sz="3500" b="0" i="1" smtClean="0">
                                    <a:latin typeface="Cambria Math" panose="02040503050406030204" pitchFamily="18" charset="0"/>
                                  </a:rPr>
                                </m:ctrlPr>
                              </m:dPr>
                              <m:e>
                                <m:r>
                                  <a:rPr lang="en-US" sz="3500" b="0" i="1" smtClean="0">
                                    <a:latin typeface="Cambria Math" panose="02040503050406030204" pitchFamily="18" charset="0"/>
                                  </a:rPr>
                                  <m:t>1−</m:t>
                                </m:r>
                                <m:r>
                                  <a:rPr lang="en-US" sz="3500" b="0" i="1" smtClean="0">
                                    <a:latin typeface="Cambria Math" panose="02040503050406030204" pitchFamily="18" charset="0"/>
                                    <a:ea typeface="Cambria Math" panose="02040503050406030204" pitchFamily="18" charset="0"/>
                                  </a:rPr>
                                  <m:t>𝜖</m:t>
                                </m:r>
                              </m:e>
                            </m:d>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𝐴</m:t>
                            </m:r>
                            <m:r>
                              <a:rPr lang="en-US" sz="3500" b="0" i="1" smtClean="0">
                                <a:latin typeface="Cambria Math" panose="02040503050406030204" pitchFamily="18" charset="0"/>
                                <a:ea typeface="Cambria Math" panose="02040503050406030204" pitchFamily="18" charset="0"/>
                              </a:rPr>
                              <m:t>&lt;0</m:t>
                            </m:r>
                          </m:e>
                        </m:eqArr>
                      </m:e>
                    </m:d>
                    <m:r>
                      <a:rPr lang="en-US" sz="3500" b="0" i="1" smtClean="0">
                        <a:latin typeface="Cambria Math" panose="02040503050406030204" pitchFamily="18" charset="0"/>
                      </a:rPr>
                      <m:t> </m:t>
                    </m:r>
                    <m:r>
                      <a:rPr lang="en-US" sz="3500" b="0" i="1" smtClean="0">
                        <a:latin typeface="Cambria Math" panose="02040503050406030204" pitchFamily="18" charset="0"/>
                      </a:rPr>
                      <m:t>𝑖𝑠</m:t>
                    </m:r>
                    <m:r>
                      <a:rPr lang="en-US" sz="3500" b="0" i="1" smtClean="0">
                        <a:latin typeface="Cambria Math" panose="02040503050406030204" pitchFamily="18" charset="0"/>
                      </a:rPr>
                      <m:t> </m:t>
                    </m:r>
                    <m:r>
                      <a:rPr lang="en-US" sz="3500" b="0" i="1" smtClean="0">
                        <a:latin typeface="Cambria Math" panose="02040503050406030204" pitchFamily="18" charset="0"/>
                      </a:rPr>
                      <m:t>𝑡h𝑒</m:t>
                    </m:r>
                    <m:r>
                      <a:rPr lang="en-US" sz="3500" b="0" i="1" smtClean="0">
                        <a:latin typeface="Cambria Math" panose="02040503050406030204" pitchFamily="18" charset="0"/>
                      </a:rPr>
                      <m:t> </m:t>
                    </m:r>
                    <m:r>
                      <a:rPr lang="en-US" sz="3500" b="0" i="1" smtClean="0">
                        <a:latin typeface="Cambria Math" panose="02040503050406030204" pitchFamily="18" charset="0"/>
                      </a:rPr>
                      <m:t>𝑔𝑟𝑎𝑑𝑖𝑒𝑛𝑡</m:t>
                    </m:r>
                    <m:r>
                      <a:rPr lang="en-US" sz="3500" b="0" i="1" smtClean="0">
                        <a:latin typeface="Cambria Math" panose="02040503050406030204" pitchFamily="18" charset="0"/>
                      </a:rPr>
                      <m:t> </m:t>
                    </m:r>
                    <m:r>
                      <a:rPr lang="en-US" sz="3500" b="0" i="1" smtClean="0">
                        <a:latin typeface="Cambria Math" panose="02040503050406030204" pitchFamily="18" charset="0"/>
                      </a:rPr>
                      <m:t>𝑜𝑓</m:t>
                    </m:r>
                    <m:r>
                      <a:rPr lang="en-US" sz="3500" b="0" i="1" smtClean="0">
                        <a:latin typeface="Cambria Math" panose="02040503050406030204" pitchFamily="18" charset="0"/>
                      </a:rPr>
                      <m:t> </m:t>
                    </m:r>
                    <m:r>
                      <a:rPr lang="en-US" sz="3500" b="0" i="1" smtClean="0">
                        <a:latin typeface="Cambria Math" panose="02040503050406030204" pitchFamily="18" charset="0"/>
                      </a:rPr>
                      <m:t>𝑡h𝑒</m:t>
                    </m:r>
                    <m:r>
                      <a:rPr lang="en-US" sz="3500" b="0" i="1" smtClean="0">
                        <a:latin typeface="Cambria Math" panose="02040503050406030204" pitchFamily="18" charset="0"/>
                      </a:rPr>
                      <m:t> </m:t>
                    </m:r>
                    <m:r>
                      <a:rPr lang="en-US" sz="3500" b="0" i="1" smtClean="0">
                        <a:latin typeface="Cambria Math" panose="02040503050406030204" pitchFamily="18" charset="0"/>
                      </a:rPr>
                      <m:t>𝑠𝑢𝑟𝑟𝑜𝑔𝑎𝑡𝑒</m:t>
                    </m:r>
                    <m:r>
                      <a:rPr lang="en-US" sz="3500" b="0" i="1" smtClean="0">
                        <a:latin typeface="Cambria Math" panose="02040503050406030204" pitchFamily="18" charset="0"/>
                      </a:rPr>
                      <m:t> </m:t>
                    </m:r>
                    <m:r>
                      <a:rPr lang="en-US" sz="3500" b="0" i="1" smtClean="0">
                        <a:latin typeface="Cambria Math" panose="02040503050406030204" pitchFamily="18" charset="0"/>
                      </a:rPr>
                      <m:t>𝑎𝑑𝑣𝑎𝑛𝑡𝑎𝑔𝑒</m:t>
                    </m:r>
                    <m:r>
                      <a:rPr lang="en-US" sz="3500" b="0" i="1" smtClean="0">
                        <a:latin typeface="Cambria Math" panose="02040503050406030204" pitchFamily="18" charset="0"/>
                      </a:rPr>
                      <m:t> </m:t>
                    </m:r>
                    <m:r>
                      <a:rPr lang="en-US" sz="3500" b="0" i="1" smtClean="0">
                        <a:latin typeface="Cambria Math" panose="02040503050406030204" pitchFamily="18" charset="0"/>
                      </a:rPr>
                      <m:t>𝑓𝑢𝑛𝑐𝑡𝑖𝑜𝑛</m:t>
                    </m:r>
                    <m:r>
                      <a:rPr lang="en-US" sz="3500" b="0" i="1" smtClean="0">
                        <a:latin typeface="Cambria Math" panose="02040503050406030204" pitchFamily="18" charset="0"/>
                      </a:rPr>
                      <m:t>, </m:t>
                    </m:r>
                    <m:r>
                      <a:rPr lang="en-US" sz="3500" b="0" i="1" smtClean="0">
                        <a:latin typeface="Cambria Math" panose="02040503050406030204" pitchFamily="18" charset="0"/>
                      </a:rPr>
                      <m:t>𝑤h𝑒𝑟𝑒</m:t>
                    </m:r>
                    <m:r>
                      <a:rPr lang="en-US" sz="3500" b="0" i="1" smtClean="0">
                        <a:latin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𝜖</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𝑖𝑠</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𝑎</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𝑝𝑎𝑟𝑎𝑚𝑒𝑡𝑒𝑟</m:t>
                    </m:r>
                    <m:r>
                      <a:rPr lang="en-US" sz="3500" b="0" i="1" smtClean="0">
                        <a:latin typeface="Cambria Math" panose="02040503050406030204" pitchFamily="18" charset="0"/>
                        <a:ea typeface="Cambria Math" panose="02040503050406030204" pitchFamily="18" charset="0"/>
                      </a:rPr>
                      <m:t> </m:t>
                    </m:r>
                  </m:oMath>
                </a14:m>
                <a:endParaRPr lang="en-US" sz="3500" b="0" i="1" dirty="0">
                  <a:latin typeface="Cambria Math" panose="02040503050406030204" pitchFamily="18" charset="0"/>
                  <a:ea typeface="Cambria Math" panose="02040503050406030204" pitchFamily="18" charset="0"/>
                </a:endParaRPr>
              </a:p>
              <a:p>
                <a:pPr marL="2438430" lvl="2" indent="0">
                  <a:spcBef>
                    <a:spcPts val="600"/>
                  </a:spcBef>
                  <a:buNone/>
                </a:pPr>
                <a:r>
                  <a:rPr lang="en-US" sz="3500" b="0" dirty="0">
                    <a:ea typeface="Cambria Math" panose="02040503050406030204" pitchFamily="18" charset="0"/>
                  </a:rPr>
                  <a:t>				</a:t>
                </a:r>
                <a14:m>
                  <m:oMath xmlns:m="http://schemas.openxmlformats.org/officeDocument/2006/math">
                    <m:r>
                      <a:rPr lang="en-US" sz="3500" b="0" i="1" smtClean="0">
                        <a:latin typeface="Cambria Math" panose="02040503050406030204" pitchFamily="18" charset="0"/>
                        <a:ea typeface="Cambria Math" panose="02040503050406030204" pitchFamily="18" charset="0"/>
                      </a:rPr>
                      <m:t>𝑐𝑜𝑛𝑡𝑟𝑜𝑙𝑙𝑖𝑛𝑔</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𝑡h𝑒</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𝑎𝑙𝑙𝑜𝑤𝑎𝑏𝑙𝑒</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𝑑𝑖𝑠𝑡𝑎𝑛𝑐𝑒</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𝑜𝑓</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𝑡h𝑒</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𝑛𝑒𝑤</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𝑝𝑜𝑙𝑖𝑐𝑦</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𝑓𝑟𝑜𝑚</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𝑡h𝑒</m:t>
                    </m:r>
                    <m:r>
                      <a:rPr lang="en-US" sz="3500" b="0" i="1" smtClean="0">
                        <a:latin typeface="Cambria Math" panose="02040503050406030204" pitchFamily="18" charset="0"/>
                        <a:ea typeface="Cambria Math" panose="02040503050406030204" pitchFamily="18" charset="0"/>
                      </a:rPr>
                      <m:t> </m:t>
                    </m:r>
                    <m:r>
                      <a:rPr lang="en-US" sz="3500" b="0" i="1" smtClean="0">
                        <a:latin typeface="Cambria Math" panose="02040503050406030204" pitchFamily="18" charset="0"/>
                        <a:ea typeface="Cambria Math" panose="02040503050406030204" pitchFamily="18" charset="0"/>
                      </a:rPr>
                      <m:t>𝑜𝑙𝑑</m:t>
                    </m:r>
                  </m:oMath>
                </a14:m>
                <a:endParaRPr lang="en-US" sz="3500" dirty="0"/>
              </a:p>
            </p:txBody>
          </p:sp>
        </mc:Choice>
        <mc:Fallback xmlns="">
          <p:sp>
            <p:nvSpPr>
              <p:cNvPr id="3" name="Content Placeholder 2">
                <a:extLst>
                  <a:ext uri="{FF2B5EF4-FFF2-40B4-BE49-F238E27FC236}">
                    <a16:creationId xmlns:a16="http://schemas.microsoft.com/office/drawing/2014/main" id="{1496D7EC-27EA-109D-4650-594434760E05}"/>
                  </a:ext>
                </a:extLst>
              </p:cNvPr>
              <p:cNvSpPr>
                <a:spLocks noGrp="1" noRot="1" noChangeAspect="1" noMove="1" noResize="1" noEditPoints="1" noAdjustHandles="1" noChangeArrowheads="1" noChangeShapeType="1" noTextEdit="1"/>
              </p:cNvSpPr>
              <p:nvPr>
                <p:ph idx="1"/>
              </p:nvPr>
            </p:nvSpPr>
            <p:spPr>
              <a:xfrm>
                <a:off x="0" y="3095178"/>
                <a:ext cx="24384000" cy="10620822"/>
              </a:xfrm>
              <a:blipFill>
                <a:blip r:embed="rId2"/>
                <a:stretch>
                  <a:fillRect l="-1075" t="-1435"/>
                </a:stretch>
              </a:blipFill>
            </p:spPr>
            <p:txBody>
              <a:bodyPr/>
              <a:lstStyle/>
              <a:p>
                <a:r>
                  <a:rPr lang="en-US">
                    <a:noFill/>
                  </a:rPr>
                  <a:t> </a:t>
                </a:r>
              </a:p>
            </p:txBody>
          </p:sp>
        </mc:Fallback>
      </mc:AlternateContent>
    </p:spTree>
    <p:extLst>
      <p:ext uri="{BB962C8B-B14F-4D97-AF65-F5344CB8AC3E}">
        <p14:creationId xmlns:p14="http://schemas.microsoft.com/office/powerpoint/2010/main" val="356548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A61F5-83CC-6185-9794-F58D3A28D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9C206-0F23-21CF-58BA-615FB7D5764D}"/>
              </a:ext>
            </a:extLst>
          </p:cNvPr>
          <p:cNvSpPr>
            <a:spLocks noGrp="1"/>
          </p:cNvSpPr>
          <p:nvPr>
            <p:ph type="title"/>
          </p:nvPr>
        </p:nvSpPr>
        <p:spPr>
          <a:xfrm>
            <a:off x="1219200" y="944217"/>
            <a:ext cx="21945600" cy="2286000"/>
          </a:xfrm>
        </p:spPr>
        <p:txBody>
          <a:bodyPr>
            <a:normAutofit/>
          </a:bodyPr>
          <a:lstStyle/>
          <a:p>
            <a:r>
              <a:rPr lang="en-US" dirty="0"/>
              <a:t>RL Setup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1F93E8-B0AB-3333-8ABF-BD95978B44FC}"/>
                  </a:ext>
                </a:extLst>
              </p:cNvPr>
              <p:cNvSpPr>
                <a:spLocks noGrp="1"/>
              </p:cNvSpPr>
              <p:nvPr>
                <p:ph idx="1"/>
              </p:nvPr>
            </p:nvSpPr>
            <p:spPr>
              <a:xfrm>
                <a:off x="0" y="3472861"/>
                <a:ext cx="24384000" cy="10620822"/>
              </a:xfrm>
            </p:spPr>
            <p:txBody>
              <a:bodyPr>
                <a:normAutofit fontScale="70000" lnSpcReduction="20000"/>
              </a:bodyPr>
              <a:lstStyle/>
              <a:p>
                <a:r>
                  <a:rPr lang="en-US" dirty="0"/>
                  <a:t>Observation space (state)</a:t>
                </a:r>
              </a:p>
              <a:p>
                <a:pPr marL="0" indent="0">
                  <a:buNone/>
                </a:pPr>
                <a14:m>
                  <m:oMath xmlns:m="http://schemas.openxmlformats.org/officeDocument/2006/math">
                    <m:r>
                      <a:rPr lang="en-US" sz="5800" b="0" i="1" smtClean="0">
                        <a:latin typeface="Cambria Math" panose="02040503050406030204" pitchFamily="18" charset="0"/>
                      </a:rPr>
                      <m:t>[</m:t>
                    </m:r>
                    <m:r>
                      <a:rPr lang="en-US" sz="5800" b="0" i="1" smtClean="0">
                        <a:latin typeface="Cambria Math" panose="02040503050406030204" pitchFamily="18" charset="0"/>
                      </a:rPr>
                      <m:t>𝑒</m:t>
                    </m:r>
                    <m:d>
                      <m:dPr>
                        <m:ctrlPr>
                          <a:rPr lang="en-US" sz="5800" b="0" i="1" smtClean="0">
                            <a:latin typeface="Cambria Math" panose="02040503050406030204" pitchFamily="18" charset="0"/>
                          </a:rPr>
                        </m:ctrlPr>
                      </m:dPr>
                      <m:e>
                        <m:r>
                          <a:rPr lang="en-US" sz="5800" b="0" i="1" smtClean="0">
                            <a:latin typeface="Cambria Math" panose="02040503050406030204" pitchFamily="18" charset="0"/>
                          </a:rPr>
                          <m:t>𝑡</m:t>
                        </m:r>
                      </m:e>
                    </m:d>
                    <m:r>
                      <a:rPr lang="en-US" sz="5800" b="0" i="1" smtClean="0">
                        <a:latin typeface="Cambria Math" panose="02040503050406030204" pitchFamily="18" charset="0"/>
                      </a:rPr>
                      <m:t>,</m:t>
                    </m:r>
                    <m:r>
                      <a:rPr lang="en-US" sz="5800" b="0" i="1" smtClean="0">
                        <a:latin typeface="Cambria Math" panose="02040503050406030204" pitchFamily="18" charset="0"/>
                      </a:rPr>
                      <m:t>𝑢</m:t>
                    </m:r>
                    <m:r>
                      <a:rPr lang="en-US" sz="5800" b="0" i="1" smtClean="0">
                        <a:latin typeface="Cambria Math" panose="02040503050406030204" pitchFamily="18" charset="0"/>
                      </a:rPr>
                      <m:t>,</m:t>
                    </m:r>
                    <m:r>
                      <a:rPr lang="en-US" sz="5800" b="0" i="1" smtClean="0">
                        <a:latin typeface="Cambria Math" panose="02040503050406030204" pitchFamily="18" charset="0"/>
                      </a:rPr>
                      <m:t>𝑣</m:t>
                    </m:r>
                    <m:r>
                      <a:rPr lang="en-US" sz="5800" b="0" i="1" smtClean="0">
                        <a:latin typeface="Cambria Math" panose="02040503050406030204" pitchFamily="18" charset="0"/>
                      </a:rPr>
                      <m:t>,</m:t>
                    </m:r>
                    <m:r>
                      <a:rPr lang="en-US" sz="5800" b="0" i="1" smtClean="0">
                        <a:latin typeface="Cambria Math" panose="02040503050406030204" pitchFamily="18" charset="0"/>
                      </a:rPr>
                      <m:t>𝑟</m:t>
                    </m:r>
                    <m:r>
                      <a:rPr lang="en-US" sz="5800" b="0" i="1" smtClean="0">
                        <a:latin typeface="Cambria Math" panose="02040503050406030204" pitchFamily="18" charset="0"/>
                      </a:rPr>
                      <m:t>,</m:t>
                    </m:r>
                    <m:acc>
                      <m:accPr>
                        <m:chr m:val="̇"/>
                        <m:ctrlPr>
                          <a:rPr lang="en-US" sz="5800" b="0" i="1" smtClean="0">
                            <a:latin typeface="Cambria Math" panose="02040503050406030204" pitchFamily="18" charset="0"/>
                          </a:rPr>
                        </m:ctrlPr>
                      </m:accPr>
                      <m:e>
                        <m:r>
                          <a:rPr lang="en-US" sz="5800" b="0" i="1" smtClean="0">
                            <a:latin typeface="Cambria Math" panose="02040503050406030204" pitchFamily="18" charset="0"/>
                          </a:rPr>
                          <m:t>𝑢</m:t>
                        </m:r>
                      </m:e>
                    </m:acc>
                    <m:r>
                      <a:rPr lang="en-US" sz="5800" b="0" i="1" smtClean="0">
                        <a:latin typeface="Cambria Math" panose="02040503050406030204" pitchFamily="18" charset="0"/>
                      </a:rPr>
                      <m:t>,</m:t>
                    </m:r>
                    <m:acc>
                      <m:accPr>
                        <m:chr m:val="̇"/>
                        <m:ctrlPr>
                          <a:rPr lang="en-US" sz="5800" b="0" i="1" smtClean="0">
                            <a:latin typeface="Cambria Math" panose="02040503050406030204" pitchFamily="18" charset="0"/>
                          </a:rPr>
                        </m:ctrlPr>
                      </m:accPr>
                      <m:e>
                        <m:r>
                          <a:rPr lang="en-US" sz="5800" b="0" i="1" smtClean="0">
                            <a:latin typeface="Cambria Math" panose="02040503050406030204" pitchFamily="18" charset="0"/>
                          </a:rPr>
                          <m:t>𝑣</m:t>
                        </m:r>
                      </m:e>
                    </m:acc>
                    <m:r>
                      <a:rPr lang="en-US" sz="5800" b="0" i="1" smtClean="0">
                        <a:latin typeface="Cambria Math" panose="02040503050406030204" pitchFamily="18" charset="0"/>
                      </a:rPr>
                      <m:t>,</m:t>
                    </m:r>
                    <m:acc>
                      <m:accPr>
                        <m:chr m:val="̇"/>
                        <m:ctrlPr>
                          <a:rPr lang="en-US" sz="5800" b="0" i="1" smtClean="0">
                            <a:latin typeface="Cambria Math" panose="02040503050406030204" pitchFamily="18" charset="0"/>
                          </a:rPr>
                        </m:ctrlPr>
                      </m:accPr>
                      <m:e>
                        <m:r>
                          <a:rPr lang="en-US" sz="5800" b="0" i="1" smtClean="0">
                            <a:latin typeface="Cambria Math" panose="02040503050406030204" pitchFamily="18" charset="0"/>
                          </a:rPr>
                          <m:t>𝑟</m:t>
                        </m:r>
                      </m:e>
                    </m:acc>
                    <m:r>
                      <a:rPr lang="en-US" sz="5800" b="0" i="1" smtClean="0">
                        <a:latin typeface="Cambria Math" panose="02040503050406030204" pitchFamily="18" charset="0"/>
                      </a:rPr>
                      <m:t>,</m:t>
                    </m:r>
                    <m:sSub>
                      <m:sSubPr>
                        <m:ctrlPr>
                          <a:rPr lang="en-US" sz="5800" b="0" i="1" smtClean="0">
                            <a:latin typeface="Cambria Math" panose="02040503050406030204" pitchFamily="18" charset="0"/>
                          </a:rPr>
                        </m:ctrlPr>
                      </m:sSubPr>
                      <m:e>
                        <m:r>
                          <a:rPr lang="en-US" sz="5800" b="0" i="1" smtClean="0">
                            <a:latin typeface="Cambria Math" panose="02040503050406030204" pitchFamily="18" charset="0"/>
                          </a:rPr>
                          <m:t>𝑛</m:t>
                        </m:r>
                      </m:e>
                      <m:sub>
                        <m:r>
                          <a:rPr lang="en-US" sz="5800" b="0" i="1" smtClean="0">
                            <a:latin typeface="Cambria Math" panose="02040503050406030204" pitchFamily="18" charset="0"/>
                          </a:rPr>
                          <m:t>1</m:t>
                        </m:r>
                      </m:sub>
                    </m:sSub>
                    <m:r>
                      <a:rPr lang="en-US" sz="5800" b="0" i="1" smtClean="0">
                        <a:latin typeface="Cambria Math" panose="02040503050406030204" pitchFamily="18" charset="0"/>
                      </a:rPr>
                      <m:t>,</m:t>
                    </m:r>
                    <m:sSub>
                      <m:sSubPr>
                        <m:ctrlPr>
                          <a:rPr lang="en-US" sz="5800" b="0" i="1" smtClean="0">
                            <a:latin typeface="Cambria Math" panose="02040503050406030204" pitchFamily="18" charset="0"/>
                          </a:rPr>
                        </m:ctrlPr>
                      </m:sSubPr>
                      <m:e>
                        <m:r>
                          <a:rPr lang="en-US" sz="5800" b="0" i="1" smtClean="0">
                            <a:latin typeface="Cambria Math" panose="02040503050406030204" pitchFamily="18" charset="0"/>
                          </a:rPr>
                          <m:t>𝑛</m:t>
                        </m:r>
                      </m:e>
                      <m:sub>
                        <m:r>
                          <a:rPr lang="en-US" sz="5800" b="0" i="1" smtClean="0">
                            <a:latin typeface="Cambria Math" panose="02040503050406030204" pitchFamily="18" charset="0"/>
                          </a:rPr>
                          <m:t>2</m:t>
                        </m:r>
                      </m:sub>
                    </m:sSub>
                    <m:r>
                      <a:rPr lang="en-US" sz="5800" b="0" i="1" smtClean="0">
                        <a:latin typeface="Cambria Math" panose="02040503050406030204" pitchFamily="18" charset="0"/>
                      </a:rPr>
                      <m:t>,</m:t>
                    </m:r>
                    <m:r>
                      <m:rPr>
                        <m:sty m:val="p"/>
                      </m:rPr>
                      <a:rPr lang="el-GR" sz="5800" b="0" i="1" smtClean="0">
                        <a:latin typeface="Cambria Math" panose="02040503050406030204" pitchFamily="18" charset="0"/>
                        <a:ea typeface="Cambria Math" panose="02040503050406030204" pitchFamily="18" charset="0"/>
                      </a:rPr>
                      <m:t>Δ</m:t>
                    </m:r>
                    <m:sSub>
                      <m:sSubPr>
                        <m:ctrlPr>
                          <a:rPr lang="en-US" sz="5800" b="0" i="1" smtClean="0">
                            <a:latin typeface="Cambria Math" panose="02040503050406030204" pitchFamily="18" charset="0"/>
                            <a:ea typeface="Cambria Math" panose="02040503050406030204" pitchFamily="18" charset="0"/>
                          </a:rPr>
                        </m:ctrlPr>
                      </m:sSubPr>
                      <m:e>
                        <m:r>
                          <a:rPr lang="el-GR" sz="5800" b="0" i="1" smtClean="0">
                            <a:latin typeface="Cambria Math" panose="02040503050406030204" pitchFamily="18" charset="0"/>
                            <a:ea typeface="Cambria Math" panose="02040503050406030204" pitchFamily="18" charset="0"/>
                          </a:rPr>
                          <m:t>𝜏</m:t>
                        </m:r>
                      </m:e>
                      <m:sub>
                        <m:r>
                          <a:rPr lang="en-US" sz="5800" b="0" i="1" smtClean="0">
                            <a:latin typeface="Cambria Math" panose="02040503050406030204" pitchFamily="18" charset="0"/>
                            <a:ea typeface="Cambria Math" panose="02040503050406030204" pitchFamily="18" charset="0"/>
                          </a:rPr>
                          <m:t>𝑛</m:t>
                        </m:r>
                      </m:sub>
                    </m:sSub>
                    <m:r>
                      <a:rPr lang="en-US" sz="5800" b="0" i="1" smtClean="0">
                        <a:latin typeface="Cambria Math" panose="02040503050406030204" pitchFamily="18" charset="0"/>
                        <a:ea typeface="Cambria Math" panose="02040503050406030204" pitchFamily="18" charset="0"/>
                      </a:rPr>
                      <m:t>,</m:t>
                    </m:r>
                  </m:oMath>
                </a14:m>
                <a:r>
                  <a:rPr lang="en-US" sz="5800" dirty="0">
                    <a:ea typeface="Cambria Math" panose="02040503050406030204" pitchFamily="18" charset="0"/>
                  </a:rPr>
                  <a:t> </a:t>
                </a:r>
                <a14:m>
                  <m:oMath xmlns:m="http://schemas.openxmlformats.org/officeDocument/2006/math">
                    <m:r>
                      <a:rPr lang="en-US" sz="5800" b="0" i="1" smtClean="0">
                        <a:latin typeface="Cambria Math" panose="02040503050406030204" pitchFamily="18" charset="0"/>
                        <a:ea typeface="Cambria Math" panose="02040503050406030204" pitchFamily="18" charset="0"/>
                      </a:rPr>
                      <m:t>𝑒</m:t>
                    </m:r>
                    <m:d>
                      <m:dPr>
                        <m:ctrlPr>
                          <a:rPr lang="en-US" sz="5800" b="0" i="1" smtClean="0">
                            <a:latin typeface="Cambria Math" panose="02040503050406030204" pitchFamily="18" charset="0"/>
                            <a:ea typeface="Cambria Math" panose="02040503050406030204" pitchFamily="18" charset="0"/>
                          </a:rPr>
                        </m:ctrlPr>
                      </m:dPr>
                      <m:e>
                        <m:r>
                          <a:rPr lang="en-US" sz="5800" b="0" i="1" smtClean="0">
                            <a:latin typeface="Cambria Math" panose="02040503050406030204" pitchFamily="18" charset="0"/>
                            <a:ea typeface="Cambria Math" panose="02040503050406030204" pitchFamily="18" charset="0"/>
                          </a:rPr>
                          <m:t>𝑡</m:t>
                        </m:r>
                      </m:e>
                    </m:d>
                    <m:r>
                      <a:rPr lang="en-US" sz="5800" b="0" i="1" smtClean="0">
                        <a:latin typeface="Cambria Math" panose="02040503050406030204" pitchFamily="18" charset="0"/>
                        <a:ea typeface="Cambria Math" panose="02040503050406030204" pitchFamily="18" charset="0"/>
                      </a:rPr>
                      <m:t>−</m:t>
                    </m:r>
                    <m:r>
                      <a:rPr lang="en-US" sz="5800" i="1">
                        <a:latin typeface="Cambria Math" panose="02040503050406030204" pitchFamily="18" charset="0"/>
                        <a:ea typeface="Cambria Math" panose="02040503050406030204" pitchFamily="18" charset="0"/>
                      </a:rPr>
                      <m:t>𝑒</m:t>
                    </m:r>
                    <m:d>
                      <m:dPr>
                        <m:ctrlPr>
                          <a:rPr lang="en-US" sz="5800" i="1">
                            <a:latin typeface="Cambria Math" panose="02040503050406030204" pitchFamily="18" charset="0"/>
                            <a:ea typeface="Cambria Math" panose="02040503050406030204" pitchFamily="18" charset="0"/>
                          </a:rPr>
                        </m:ctrlPr>
                      </m:dPr>
                      <m:e>
                        <m:r>
                          <a:rPr lang="en-US" sz="5800" i="1">
                            <a:latin typeface="Cambria Math" panose="02040503050406030204" pitchFamily="18" charset="0"/>
                            <a:ea typeface="Cambria Math" panose="02040503050406030204" pitchFamily="18" charset="0"/>
                          </a:rPr>
                          <m:t>𝑡</m:t>
                        </m:r>
                        <m:r>
                          <a:rPr lang="en-US" sz="5800" i="1">
                            <a:latin typeface="Cambria Math" panose="02040503050406030204" pitchFamily="18" charset="0"/>
                            <a:ea typeface="Cambria Math" panose="02040503050406030204" pitchFamily="18" charset="0"/>
                          </a:rPr>
                          <m:t>−1</m:t>
                        </m:r>
                      </m:e>
                    </m:d>
                    <m:r>
                      <a:rPr lang="en-US" sz="5800" i="1">
                        <a:latin typeface="Cambria Math" panose="02040503050406030204" pitchFamily="18" charset="0"/>
                        <a:ea typeface="Cambria Math" panose="02040503050406030204" pitchFamily="18" charset="0"/>
                      </a:rPr>
                      <m:t> </m:t>
                    </m:r>
                    <m:r>
                      <a:rPr lang="en-US" sz="5800" b="0" i="1" smtClean="0">
                        <a:latin typeface="Cambria Math" panose="02040503050406030204" pitchFamily="18" charset="0"/>
                        <a:ea typeface="Cambria Math" panose="02040503050406030204" pitchFamily="18" charset="0"/>
                      </a:rPr>
                      <m:t>,</m:t>
                    </m:r>
                    <m:r>
                      <a:rPr lang="en-US" sz="5800" i="1">
                        <a:latin typeface="Cambria Math" panose="02040503050406030204" pitchFamily="18" charset="0"/>
                        <a:ea typeface="Cambria Math" panose="02040503050406030204" pitchFamily="18" charset="0"/>
                      </a:rPr>
                      <m:t>𝑒</m:t>
                    </m:r>
                    <m:d>
                      <m:dPr>
                        <m:ctrlPr>
                          <a:rPr lang="en-US" sz="5800" i="1">
                            <a:latin typeface="Cambria Math" panose="02040503050406030204" pitchFamily="18" charset="0"/>
                            <a:ea typeface="Cambria Math" panose="02040503050406030204" pitchFamily="18" charset="0"/>
                          </a:rPr>
                        </m:ctrlPr>
                      </m:dPr>
                      <m:e>
                        <m:r>
                          <a:rPr lang="en-US" sz="5800" i="1">
                            <a:latin typeface="Cambria Math" panose="02040503050406030204" pitchFamily="18" charset="0"/>
                            <a:ea typeface="Cambria Math" panose="02040503050406030204" pitchFamily="18" charset="0"/>
                          </a:rPr>
                          <m:t>𝑡</m:t>
                        </m:r>
                      </m:e>
                    </m:d>
                    <m:r>
                      <a:rPr lang="en-US" sz="5800" b="0" i="1" smtClean="0">
                        <a:latin typeface="Cambria Math" panose="02040503050406030204" pitchFamily="18" charset="0"/>
                        <a:ea typeface="Cambria Math" panose="02040503050406030204" pitchFamily="18" charset="0"/>
                      </a:rPr>
                      <m:t>,</m:t>
                    </m:r>
                    <m:r>
                      <a:rPr lang="en-US" sz="5800" i="1" smtClean="0">
                        <a:latin typeface="Cambria Math" panose="02040503050406030204" pitchFamily="18" charset="0"/>
                        <a:ea typeface="Cambria Math" panose="02040503050406030204" pitchFamily="18" charset="0"/>
                      </a:rPr>
                      <m:t> </m:t>
                    </m:r>
                    <m:r>
                      <a:rPr lang="en-US" sz="5800" i="1">
                        <a:latin typeface="Cambria Math" panose="02040503050406030204" pitchFamily="18" charset="0"/>
                        <a:ea typeface="Cambria Math" panose="02040503050406030204" pitchFamily="18" charset="0"/>
                      </a:rPr>
                      <m:t>𝑒</m:t>
                    </m:r>
                    <m:d>
                      <m:dPr>
                        <m:ctrlPr>
                          <a:rPr lang="en-US" sz="5800" i="1">
                            <a:latin typeface="Cambria Math" panose="02040503050406030204" pitchFamily="18" charset="0"/>
                            <a:ea typeface="Cambria Math" panose="02040503050406030204" pitchFamily="18" charset="0"/>
                          </a:rPr>
                        </m:ctrlPr>
                      </m:dPr>
                      <m:e>
                        <m:r>
                          <a:rPr lang="en-US" sz="5800" i="1">
                            <a:latin typeface="Cambria Math" panose="02040503050406030204" pitchFamily="18" charset="0"/>
                            <a:ea typeface="Cambria Math" panose="02040503050406030204" pitchFamily="18" charset="0"/>
                          </a:rPr>
                          <m:t>𝑡</m:t>
                        </m:r>
                      </m:e>
                    </m:d>
                    <m:r>
                      <a:rPr lang="en-US" sz="5800" i="1">
                        <a:latin typeface="Cambria Math" panose="02040503050406030204" pitchFamily="18" charset="0"/>
                        <a:ea typeface="Cambria Math" panose="02040503050406030204" pitchFamily="18" charset="0"/>
                      </a:rPr>
                      <m:t>−2</m:t>
                    </m:r>
                    <m:r>
                      <a:rPr lang="en-US" sz="5800" i="1">
                        <a:latin typeface="Cambria Math" panose="02040503050406030204" pitchFamily="18" charset="0"/>
                        <a:ea typeface="Cambria Math" panose="02040503050406030204" pitchFamily="18" charset="0"/>
                      </a:rPr>
                      <m:t>𝑒</m:t>
                    </m:r>
                    <m:d>
                      <m:dPr>
                        <m:ctrlPr>
                          <a:rPr lang="en-US" sz="5800" i="1">
                            <a:latin typeface="Cambria Math" panose="02040503050406030204" pitchFamily="18" charset="0"/>
                            <a:ea typeface="Cambria Math" panose="02040503050406030204" pitchFamily="18" charset="0"/>
                          </a:rPr>
                        </m:ctrlPr>
                      </m:dPr>
                      <m:e>
                        <m:r>
                          <a:rPr lang="en-US" sz="5800" i="1">
                            <a:latin typeface="Cambria Math" panose="02040503050406030204" pitchFamily="18" charset="0"/>
                            <a:ea typeface="Cambria Math" panose="02040503050406030204" pitchFamily="18" charset="0"/>
                          </a:rPr>
                          <m:t>𝑡</m:t>
                        </m:r>
                        <m:r>
                          <a:rPr lang="en-US" sz="5800" i="1">
                            <a:latin typeface="Cambria Math" panose="02040503050406030204" pitchFamily="18" charset="0"/>
                            <a:ea typeface="Cambria Math" panose="02040503050406030204" pitchFamily="18" charset="0"/>
                          </a:rPr>
                          <m:t>−1</m:t>
                        </m:r>
                      </m:e>
                    </m:d>
                    <m:r>
                      <a:rPr lang="en-US" sz="5800" i="1">
                        <a:latin typeface="Cambria Math" panose="02040503050406030204" pitchFamily="18" charset="0"/>
                        <a:ea typeface="Cambria Math" panose="02040503050406030204" pitchFamily="18" charset="0"/>
                      </a:rPr>
                      <m:t>+</m:t>
                    </m:r>
                    <m:r>
                      <a:rPr lang="en-US" sz="5800" i="1">
                        <a:latin typeface="Cambria Math" panose="02040503050406030204" pitchFamily="18" charset="0"/>
                        <a:ea typeface="Cambria Math" panose="02040503050406030204" pitchFamily="18" charset="0"/>
                      </a:rPr>
                      <m:t>𝑒</m:t>
                    </m:r>
                    <m:d>
                      <m:dPr>
                        <m:ctrlPr>
                          <a:rPr lang="en-US" sz="5800" i="1">
                            <a:latin typeface="Cambria Math" panose="02040503050406030204" pitchFamily="18" charset="0"/>
                            <a:ea typeface="Cambria Math" panose="02040503050406030204" pitchFamily="18" charset="0"/>
                          </a:rPr>
                        </m:ctrlPr>
                      </m:dPr>
                      <m:e>
                        <m:r>
                          <a:rPr lang="en-US" sz="5800" i="1">
                            <a:latin typeface="Cambria Math" panose="02040503050406030204" pitchFamily="18" charset="0"/>
                            <a:ea typeface="Cambria Math" panose="02040503050406030204" pitchFamily="18" charset="0"/>
                          </a:rPr>
                          <m:t>𝑡</m:t>
                        </m:r>
                        <m:r>
                          <a:rPr lang="en-US" sz="5800" i="1">
                            <a:latin typeface="Cambria Math" panose="02040503050406030204" pitchFamily="18" charset="0"/>
                            <a:ea typeface="Cambria Math" panose="02040503050406030204" pitchFamily="18" charset="0"/>
                          </a:rPr>
                          <m:t>−2</m:t>
                        </m:r>
                      </m:e>
                    </m:d>
                    <m:r>
                      <a:rPr lang="en-US" sz="5800" b="0" i="1" smtClean="0">
                        <a:latin typeface="Cambria Math" panose="02040503050406030204" pitchFamily="18" charset="0"/>
                        <a:ea typeface="Cambria Math" panose="02040503050406030204" pitchFamily="18" charset="0"/>
                      </a:rPr>
                      <m:t>]</m:t>
                    </m:r>
                  </m:oMath>
                </a14:m>
                <a:endParaRPr lang="en-US" sz="5800" dirty="0"/>
              </a:p>
              <a:p>
                <a:pPr lvl="1"/>
                <a:r>
                  <a:rPr lang="en-US" sz="5434" dirty="0"/>
                  <a:t>Consists of the course angle error, velocity and acceleration vectors, the propeller rpms, the control input moment (incremental value), and the PID terms.</a:t>
                </a:r>
              </a:p>
              <a:p>
                <a:pPr lvl="1"/>
                <a:endParaRPr lang="en-US" sz="5434" dirty="0"/>
              </a:p>
              <a:p>
                <a:r>
                  <a:rPr lang="en-US" dirty="0"/>
                  <a:t>Action space – parameters chosen by the adaptive controller</a:t>
                </a:r>
              </a:p>
              <a:p>
                <a:pPr marL="0" indent="0">
                  <a:buNone/>
                </a:pPr>
                <a14:m>
                  <m:oMath xmlns:m="http://schemas.openxmlformats.org/officeDocument/2006/math">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𝐾</m:t>
                        </m:r>
                      </m:e>
                      <m:sub>
                        <m:r>
                          <a:rPr lang="en-US" sz="5400" b="0" i="1" smtClean="0">
                            <a:latin typeface="Cambria Math" panose="02040503050406030204" pitchFamily="18" charset="0"/>
                          </a:rPr>
                          <m:t>𝑃</m:t>
                        </m:r>
                      </m:sub>
                    </m:sSub>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𝐾</m:t>
                        </m:r>
                      </m:e>
                      <m:sub>
                        <m:r>
                          <a:rPr lang="en-US" sz="5400" b="0" i="1" smtClean="0">
                            <a:latin typeface="Cambria Math" panose="02040503050406030204" pitchFamily="18" charset="0"/>
                          </a:rPr>
                          <m:t>𝐼</m:t>
                        </m:r>
                      </m:sub>
                    </m:sSub>
                    <m:r>
                      <a:rPr lang="en-US" sz="5400" b="0" i="1" smtClean="0">
                        <a:latin typeface="Cambria Math" panose="02040503050406030204" pitchFamily="18" charset="0"/>
                      </a:rPr>
                      <m:t>,</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𝐾</m:t>
                        </m:r>
                      </m:e>
                      <m:sub>
                        <m:r>
                          <a:rPr lang="en-US" sz="5400" b="0" i="1" smtClean="0">
                            <a:latin typeface="Cambria Math" panose="02040503050406030204" pitchFamily="18" charset="0"/>
                          </a:rPr>
                          <m:t>𝐷</m:t>
                        </m:r>
                      </m:sub>
                    </m:sSub>
                    <m:r>
                      <a:rPr lang="en-US" sz="5400" b="0" i="1" smtClean="0">
                        <a:latin typeface="Cambria Math" panose="02040503050406030204" pitchFamily="18" charset="0"/>
                      </a:rPr>
                      <m:t>]</m:t>
                    </m:r>
                  </m:oMath>
                </a14:m>
                <a:r>
                  <a:rPr lang="en-US" sz="5400" dirty="0"/>
                  <a:t>, the PID coefficients of the course keeping controller limited on the range of [0,80],[0,2],[0,4] respectively</a:t>
                </a:r>
              </a:p>
              <a:p>
                <a:pPr marL="0" indent="0">
                  <a:buNone/>
                </a:pPr>
                <a:endParaRPr lang="en-US" sz="5400" dirty="0"/>
              </a:p>
              <a:p>
                <a:r>
                  <a:rPr lang="en-US" dirty="0"/>
                  <a:t>Reward</a:t>
                </a:r>
              </a:p>
              <a:p>
                <a:pPr marL="0" indent="0">
                  <a:buNone/>
                </a:pPr>
                <a14:m>
                  <m:oMathPara xmlns:m="http://schemas.openxmlformats.org/officeDocument/2006/math">
                    <m:oMathParaPr>
                      <m:jc m:val="left"/>
                    </m:oMathParaPr>
                    <m:oMath xmlns:m="http://schemas.openxmlformats.org/officeDocument/2006/math">
                      <m:r>
                        <a:rPr lang="en-US" sz="5400" b="0" i="1" smtClean="0">
                          <a:latin typeface="Cambria Math" panose="02040503050406030204" pitchFamily="18" charset="0"/>
                        </a:rPr>
                        <m:t>𝑅</m:t>
                      </m:r>
                      <m:r>
                        <a:rPr lang="en-US" sz="5400" b="0" i="1" smtClean="0">
                          <a:latin typeface="Cambria Math" panose="02040503050406030204" pitchFamily="18" charset="0"/>
                        </a:rPr>
                        <m:t>=</m:t>
                      </m:r>
                      <m:d>
                        <m:dPr>
                          <m:begChr m:val="{"/>
                          <m:endChr m:val=""/>
                          <m:ctrlPr>
                            <a:rPr lang="en-US" sz="5400" b="0" i="1" smtClean="0">
                              <a:latin typeface="Cambria Math" panose="02040503050406030204" pitchFamily="18" charset="0"/>
                            </a:rPr>
                          </m:ctrlPr>
                        </m:dPr>
                        <m:e>
                          <m:eqArr>
                            <m:eqArrPr>
                              <m:ctrlPr>
                                <a:rPr lang="en-US" sz="5400" b="0" i="1" smtClean="0">
                                  <a:latin typeface="Cambria Math" panose="02040503050406030204" pitchFamily="18" charset="0"/>
                                </a:rPr>
                              </m:ctrlPr>
                            </m:eqArrPr>
                            <m:e>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250 </m:t>
                                  </m:r>
                                  <m:d>
                                    <m:dPr>
                                      <m:ctrlPr>
                                        <a:rPr lang="en-US" sz="5400" b="0" i="1" smtClean="0">
                                          <a:latin typeface="Cambria Math" panose="02040503050406030204" pitchFamily="18" charset="0"/>
                                        </a:rPr>
                                      </m:ctrlPr>
                                    </m:dPr>
                                    <m:e>
                                      <m:func>
                                        <m:funcPr>
                                          <m:ctrlPr>
                                            <a:rPr lang="en-US" sz="5400" b="0" i="1" smtClean="0">
                                              <a:latin typeface="Cambria Math" panose="02040503050406030204" pitchFamily="18" charset="0"/>
                                            </a:rPr>
                                          </m:ctrlPr>
                                        </m:funcPr>
                                        <m:fName>
                                          <m:r>
                                            <m:rPr>
                                              <m:sty m:val="p"/>
                                            </m:rPr>
                                            <a:rPr lang="en-US" sz="5400" b="0" i="0" smtClean="0">
                                              <a:latin typeface="Cambria Math" panose="02040503050406030204" pitchFamily="18" charset="0"/>
                                            </a:rPr>
                                            <m:t>exp</m:t>
                                          </m:r>
                                        </m:fName>
                                        <m:e>
                                          <m:d>
                                            <m:dPr>
                                              <m:begChr m:val="["/>
                                              <m:endChr m:val="]"/>
                                              <m:ctrlPr>
                                                <a:rPr lang="en-US" sz="5400" b="0" i="1" smtClean="0">
                                                  <a:latin typeface="Cambria Math" panose="02040503050406030204" pitchFamily="18" charset="0"/>
                                                </a:rPr>
                                              </m:ctrlPr>
                                            </m:dPr>
                                            <m:e>
                                              <m:r>
                                                <a:rPr lang="en-US" sz="5400" b="0" i="1" smtClean="0">
                                                  <a:latin typeface="Cambria Math" panose="02040503050406030204" pitchFamily="18" charset="0"/>
                                                </a:rPr>
                                                <m:t>−1</m:t>
                                              </m:r>
                                              <m:d>
                                                <m:dPr>
                                                  <m:begChr m:val="|"/>
                                                  <m:endChr m:val="|"/>
                                                  <m:ctrlPr>
                                                    <a:rPr lang="en-US" sz="5400" b="0" i="1" smtClean="0">
                                                      <a:latin typeface="Cambria Math" panose="02040503050406030204" pitchFamily="18" charset="0"/>
                                                    </a:rPr>
                                                  </m:ctrlPr>
                                                </m:dPr>
                                                <m:e>
                                                  <m:r>
                                                    <a:rPr lang="en-US" sz="5400" b="0" i="1" smtClean="0">
                                                      <a:latin typeface="Cambria Math" panose="02040503050406030204" pitchFamily="18" charset="0"/>
                                                    </a:rPr>
                                                    <m:t>𝑒</m:t>
                                                  </m:r>
                                                  <m:d>
                                                    <m:dPr>
                                                      <m:ctrlPr>
                                                        <a:rPr lang="en-US" sz="5400" b="0" i="1" smtClean="0">
                                                          <a:latin typeface="Cambria Math" panose="02040503050406030204" pitchFamily="18" charset="0"/>
                                                        </a:rPr>
                                                      </m:ctrlPr>
                                                    </m:dPr>
                                                    <m:e>
                                                      <m:r>
                                                        <a:rPr lang="en-US" sz="5400" b="0" i="1" smtClean="0">
                                                          <a:latin typeface="Cambria Math" panose="02040503050406030204" pitchFamily="18" charset="0"/>
                                                        </a:rPr>
                                                        <m:t>𝑡</m:t>
                                                      </m:r>
                                                    </m:e>
                                                  </m:d>
                                                </m:e>
                                              </m:d>
                                            </m:e>
                                          </m:d>
                                        </m:e>
                                      </m:func>
                                    </m:e>
                                  </m:d>
                                </m:num>
                                <m:den>
                                  <m:r>
                                    <a:rPr lang="en-US" sz="5400" b="0" i="1" smtClean="0">
                                      <a:latin typeface="Cambria Math" panose="02040503050406030204" pitchFamily="18" charset="0"/>
                                    </a:rPr>
                                    <m:t>𝑛</m:t>
                                  </m:r>
                                </m:den>
                              </m:f>
                              <m:r>
                                <a:rPr lang="en-US" sz="5400" b="0" i="1" smtClean="0">
                                  <a:latin typeface="Cambria Math" panose="02040503050406030204" pitchFamily="18" charset="0"/>
                                </a:rPr>
                                <m:t> </m:t>
                              </m:r>
                              <m:r>
                                <a:rPr lang="en-US" sz="5400" b="0" i="1" smtClean="0">
                                  <a:latin typeface="Cambria Math" panose="02040503050406030204" pitchFamily="18" charset="0"/>
                                </a:rPr>
                                <m:t>𝑖𝑓</m:t>
                              </m:r>
                              <m:r>
                                <a:rPr lang="en-US" sz="5400" b="0" i="1" smtClean="0">
                                  <a:latin typeface="Cambria Math" panose="02040503050406030204" pitchFamily="18" charset="0"/>
                                </a:rPr>
                                <m:t> |</m:t>
                              </m:r>
                              <m:r>
                                <a:rPr lang="en-US" sz="5400" b="0" i="1" smtClean="0">
                                  <a:latin typeface="Cambria Math" panose="02040503050406030204" pitchFamily="18" charset="0"/>
                                </a:rPr>
                                <m:t>𝑒</m:t>
                              </m:r>
                              <m:d>
                                <m:dPr>
                                  <m:ctrlPr>
                                    <a:rPr lang="en-US" sz="5400" b="0" i="1" smtClean="0">
                                      <a:latin typeface="Cambria Math" panose="02040503050406030204" pitchFamily="18" charset="0"/>
                                    </a:rPr>
                                  </m:ctrlPr>
                                </m:dPr>
                                <m:e>
                                  <m:r>
                                    <a:rPr lang="en-US" sz="5400" b="0" i="1" smtClean="0">
                                      <a:latin typeface="Cambria Math" panose="02040503050406030204" pitchFamily="18" charset="0"/>
                                    </a:rPr>
                                    <m:t>𝑡</m:t>
                                  </m:r>
                                </m:e>
                              </m:d>
                              <m:r>
                                <a:rPr lang="en-US" sz="5400" b="0" i="1" smtClean="0">
                                  <a:latin typeface="Cambria Math" panose="02040503050406030204" pitchFamily="18" charset="0"/>
                                </a:rPr>
                                <m:t>|</m:t>
                              </m:r>
                              <m:r>
                                <a:rPr lang="en-US" sz="5400" b="0" i="1" smtClean="0">
                                  <a:latin typeface="Cambria Math" panose="02040503050406030204" pitchFamily="18" charset="0"/>
                                  <a:ea typeface="Cambria Math" panose="02040503050406030204" pitchFamily="18" charset="0"/>
                                </a:rPr>
                                <m:t>≤</m:t>
                              </m:r>
                              <m:sSub>
                                <m:sSubPr>
                                  <m:ctrlPr>
                                    <a:rPr lang="en-US" sz="5400" b="0" i="1" smtClean="0">
                                      <a:latin typeface="Cambria Math" panose="02040503050406030204" pitchFamily="18" charset="0"/>
                                      <a:ea typeface="Cambria Math" panose="02040503050406030204" pitchFamily="18" charset="0"/>
                                    </a:rPr>
                                  </m:ctrlPr>
                                </m:sSubPr>
                                <m:e>
                                  <m:r>
                                    <a:rPr lang="en-US" sz="5400" b="0" i="1" smtClean="0">
                                      <a:latin typeface="Cambria Math" panose="02040503050406030204" pitchFamily="18" charset="0"/>
                                      <a:ea typeface="Cambria Math" panose="02040503050406030204" pitchFamily="18" charset="0"/>
                                    </a:rPr>
                                    <m:t>𝑒</m:t>
                                  </m:r>
                                </m:e>
                                <m:sub>
                                  <m:r>
                                    <a:rPr lang="en-US" sz="5400" b="0" i="1" smtClean="0">
                                      <a:latin typeface="Cambria Math" panose="02040503050406030204" pitchFamily="18" charset="0"/>
                                      <a:ea typeface="Cambria Math" panose="02040503050406030204" pitchFamily="18" charset="0"/>
                                    </a:rPr>
                                    <m:t>𝑚𝑖𝑛</m:t>
                                  </m:r>
                                </m:sub>
                              </m:sSub>
                            </m:e>
                            <m:e>
                              <m:r>
                                <a:rPr lang="en-US" sz="5400" b="0" i="1" smtClean="0">
                                  <a:latin typeface="Cambria Math" panose="02040503050406030204" pitchFamily="18" charset="0"/>
                                </a:rPr>
                                <m:t>250 </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m:t>
                                  </m:r>
                                  <m:d>
                                    <m:dPr>
                                      <m:begChr m:val="|"/>
                                      <m:endChr m:val="|"/>
                                      <m:ctrlPr>
                                        <a:rPr lang="en-US" sz="5400" b="0" i="1" smtClean="0">
                                          <a:latin typeface="Cambria Math" panose="02040503050406030204" pitchFamily="18" charset="0"/>
                                        </a:rPr>
                                      </m:ctrlPr>
                                    </m:dPr>
                                    <m:e>
                                      <m:r>
                                        <a:rPr lang="en-US" sz="5400" b="0" i="1" smtClean="0">
                                          <a:latin typeface="Cambria Math" panose="02040503050406030204" pitchFamily="18" charset="0"/>
                                        </a:rPr>
                                        <m:t>𝑒</m:t>
                                      </m:r>
                                      <m:d>
                                        <m:dPr>
                                          <m:ctrlPr>
                                            <a:rPr lang="en-US" sz="5400" b="0" i="1" smtClean="0">
                                              <a:latin typeface="Cambria Math" panose="02040503050406030204" pitchFamily="18" charset="0"/>
                                            </a:rPr>
                                          </m:ctrlPr>
                                        </m:dPr>
                                        <m:e>
                                          <m:r>
                                            <a:rPr lang="en-US" sz="5400" b="0" i="1" smtClean="0">
                                              <a:latin typeface="Cambria Math" panose="02040503050406030204" pitchFamily="18" charset="0"/>
                                            </a:rPr>
                                            <m:t>𝑡</m:t>
                                          </m:r>
                                        </m:e>
                                      </m:d>
                                    </m:e>
                                  </m:d>
                                </m:num>
                                <m:den>
                                  <m:r>
                                    <a:rPr lang="en-US" sz="5400" b="0" i="1" smtClean="0">
                                      <a:latin typeface="Cambria Math" panose="02040503050406030204" pitchFamily="18" charset="0"/>
                                    </a:rPr>
                                    <m:t>𝑛</m:t>
                                  </m:r>
                                  <m:r>
                                    <a:rPr lang="en-US" sz="5400" b="0" i="1" smtClean="0">
                                      <a:latin typeface="Cambria Math" panose="02040503050406030204" pitchFamily="18" charset="0"/>
                                      <a:ea typeface="Cambria Math" panose="02040503050406030204" pitchFamily="18" charset="0"/>
                                    </a:rPr>
                                    <m:t>𝜋</m:t>
                                  </m:r>
                                </m:den>
                              </m:f>
                              <m:r>
                                <a:rPr lang="en-US" sz="5400" b="0" i="1" smtClean="0">
                                  <a:latin typeface="Cambria Math" panose="02040503050406030204" pitchFamily="18" charset="0"/>
                                  <a:ea typeface="Cambria Math" panose="02040503050406030204" pitchFamily="18" charset="0"/>
                                </a:rPr>
                                <m:t> </m:t>
                              </m:r>
                              <m:r>
                                <a:rPr lang="en-US" sz="5400" b="0" i="1" smtClean="0">
                                  <a:latin typeface="Cambria Math" panose="02040503050406030204" pitchFamily="18" charset="0"/>
                                  <a:ea typeface="Cambria Math" panose="02040503050406030204" pitchFamily="18" charset="0"/>
                                </a:rPr>
                                <m:t>𝑜𝑡h𝑒𝑟𝑤𝑖𝑠𝑒</m:t>
                              </m:r>
                            </m:e>
                          </m:eqArr>
                          <m:r>
                            <a:rPr lang="en-US" sz="5400" b="0" i="1" smtClean="0">
                              <a:latin typeface="Cambria Math" panose="02040503050406030204" pitchFamily="18" charset="0"/>
                            </a:rPr>
                            <m:t> </m:t>
                          </m:r>
                        </m:e>
                      </m:d>
                    </m:oMath>
                  </m:oMathPara>
                </a14:m>
                <a:endParaRPr lang="en-US" sz="5400" b="0" dirty="0"/>
              </a:p>
              <a:p>
                <a:pPr lvl="1"/>
                <a14:m>
                  <m:oMath xmlns:m="http://schemas.openxmlformats.org/officeDocument/2006/math">
                    <m:r>
                      <a:rPr lang="en-US" sz="5000" b="0" i="1" smtClean="0">
                        <a:latin typeface="Cambria Math" panose="02040503050406030204" pitchFamily="18" charset="0"/>
                      </a:rPr>
                      <m:t>𝑤h𝑒𝑟𝑒</m:t>
                    </m:r>
                    <m:r>
                      <a:rPr lang="en-US" sz="5000" b="0" i="1" smtClean="0">
                        <a:latin typeface="Cambria Math" panose="02040503050406030204" pitchFamily="18" charset="0"/>
                      </a:rPr>
                      <m:t> </m:t>
                    </m:r>
                    <m:r>
                      <a:rPr lang="en-US" sz="5000" b="0" i="1" smtClean="0">
                        <a:latin typeface="Cambria Math" panose="02040503050406030204" pitchFamily="18" charset="0"/>
                      </a:rPr>
                      <m:t>𝑛</m:t>
                    </m:r>
                    <m:r>
                      <a:rPr lang="en-US" sz="5000" b="0" i="1" smtClean="0">
                        <a:latin typeface="Cambria Math" panose="02040503050406030204" pitchFamily="18" charset="0"/>
                      </a:rPr>
                      <m:t> </m:t>
                    </m:r>
                    <m:r>
                      <a:rPr lang="en-US" sz="5000" b="0" i="1" smtClean="0">
                        <a:latin typeface="Cambria Math" panose="02040503050406030204" pitchFamily="18" charset="0"/>
                      </a:rPr>
                      <m:t>𝑖𝑠</m:t>
                    </m:r>
                    <m:r>
                      <a:rPr lang="en-US" sz="5000" b="0" i="1" smtClean="0">
                        <a:latin typeface="Cambria Math" panose="02040503050406030204" pitchFamily="18" charset="0"/>
                      </a:rPr>
                      <m:t> </m:t>
                    </m:r>
                    <m:r>
                      <a:rPr lang="en-US" sz="5000" b="0" i="1" smtClean="0">
                        <a:latin typeface="Cambria Math" panose="02040503050406030204" pitchFamily="18" charset="0"/>
                      </a:rPr>
                      <m:t>𝑡h𝑒</m:t>
                    </m:r>
                    <m:r>
                      <a:rPr lang="en-US" sz="5000" b="0" i="1" smtClean="0">
                        <a:latin typeface="Cambria Math" panose="02040503050406030204" pitchFamily="18" charset="0"/>
                      </a:rPr>
                      <m:t> </m:t>
                    </m:r>
                    <m:r>
                      <a:rPr lang="en-US" sz="5000" b="0" i="1" smtClean="0">
                        <a:latin typeface="Cambria Math" panose="02040503050406030204" pitchFamily="18" charset="0"/>
                      </a:rPr>
                      <m:t>𝑛𝑢𝑚𝑏𝑒𝑟</m:t>
                    </m:r>
                    <m:r>
                      <a:rPr lang="en-US" sz="5000" b="0" i="1" smtClean="0">
                        <a:latin typeface="Cambria Math" panose="02040503050406030204" pitchFamily="18" charset="0"/>
                      </a:rPr>
                      <m:t> </m:t>
                    </m:r>
                    <m:r>
                      <a:rPr lang="en-US" sz="5000" b="0" i="1" smtClean="0">
                        <a:latin typeface="Cambria Math" panose="02040503050406030204" pitchFamily="18" charset="0"/>
                      </a:rPr>
                      <m:t>𝑜𝑓</m:t>
                    </m:r>
                    <m:r>
                      <a:rPr lang="en-US" sz="5000" b="0" i="1" smtClean="0">
                        <a:latin typeface="Cambria Math" panose="02040503050406030204" pitchFamily="18" charset="0"/>
                      </a:rPr>
                      <m:t> </m:t>
                    </m:r>
                    <m:r>
                      <a:rPr lang="en-US" sz="5000" b="0" i="1" smtClean="0">
                        <a:latin typeface="Cambria Math" panose="02040503050406030204" pitchFamily="18" charset="0"/>
                      </a:rPr>
                      <m:t>𝑠𝑡𝑒𝑝𝑠</m:t>
                    </m:r>
                    <m:r>
                      <a:rPr lang="en-US" sz="5000" b="0" i="1" smtClean="0">
                        <a:latin typeface="Cambria Math" panose="02040503050406030204" pitchFamily="18" charset="0"/>
                      </a:rPr>
                      <m:t> </m:t>
                    </m:r>
                    <m:r>
                      <a:rPr lang="en-US" sz="5000" b="0" i="1" smtClean="0">
                        <a:latin typeface="Cambria Math" panose="02040503050406030204" pitchFamily="18" charset="0"/>
                      </a:rPr>
                      <m:t>𝑖𝑛</m:t>
                    </m:r>
                    <m:r>
                      <a:rPr lang="en-US" sz="5000" b="0" i="1" smtClean="0">
                        <a:latin typeface="Cambria Math" panose="02040503050406030204" pitchFamily="18" charset="0"/>
                      </a:rPr>
                      <m:t> </m:t>
                    </m:r>
                    <m:r>
                      <a:rPr lang="en-US" sz="5000" b="0" i="1" smtClean="0">
                        <a:latin typeface="Cambria Math" panose="02040503050406030204" pitchFamily="18" charset="0"/>
                      </a:rPr>
                      <m:t>𝑜𝑛𝑒</m:t>
                    </m:r>
                    <m:r>
                      <a:rPr lang="en-US" sz="5000" b="0" i="1" smtClean="0">
                        <a:latin typeface="Cambria Math" panose="02040503050406030204" pitchFamily="18" charset="0"/>
                      </a:rPr>
                      <m:t> </m:t>
                    </m:r>
                    <m:r>
                      <a:rPr lang="en-US" sz="5000" b="0" i="1" smtClean="0">
                        <a:latin typeface="Cambria Math" panose="02040503050406030204" pitchFamily="18" charset="0"/>
                      </a:rPr>
                      <m:t>𝑒𝑝𝑖𝑠𝑜𝑑𝑒</m:t>
                    </m:r>
                    <m:r>
                      <a:rPr lang="en-US" sz="5000" b="0" i="1" smtClean="0">
                        <a:latin typeface="Cambria Math" panose="02040503050406030204" pitchFamily="18" charset="0"/>
                      </a:rPr>
                      <m:t>, </m:t>
                    </m:r>
                    <m:r>
                      <a:rPr lang="en-US" sz="5000" b="0" i="1" smtClean="0">
                        <a:latin typeface="Cambria Math" panose="02040503050406030204" pitchFamily="18" charset="0"/>
                      </a:rPr>
                      <m:t>𝑎𝑛𝑑</m:t>
                    </m:r>
                    <m:r>
                      <a:rPr lang="en-US" sz="5000" b="0" i="1" smtClean="0">
                        <a:latin typeface="Cambria Math" panose="02040503050406030204" pitchFamily="18" charset="0"/>
                      </a:rPr>
                      <m:t> </m:t>
                    </m:r>
                    <m:sSub>
                      <m:sSubPr>
                        <m:ctrlPr>
                          <a:rPr lang="en-US" sz="5000" b="0" i="1" smtClean="0">
                            <a:latin typeface="Cambria Math" panose="02040503050406030204" pitchFamily="18" charset="0"/>
                          </a:rPr>
                        </m:ctrlPr>
                      </m:sSubPr>
                      <m:e>
                        <m:r>
                          <a:rPr lang="en-US" sz="5000" b="0" i="1" smtClean="0">
                            <a:latin typeface="Cambria Math" panose="02040503050406030204" pitchFamily="18" charset="0"/>
                          </a:rPr>
                          <m:t>𝑒</m:t>
                        </m:r>
                      </m:e>
                      <m:sub>
                        <m:r>
                          <a:rPr lang="en-US" sz="5000" b="0" i="1" smtClean="0">
                            <a:latin typeface="Cambria Math" panose="02040503050406030204" pitchFamily="18" charset="0"/>
                          </a:rPr>
                          <m:t>𝑚𝑖𝑛</m:t>
                        </m:r>
                      </m:sub>
                    </m:sSub>
                    <m:r>
                      <a:rPr lang="en-US" sz="5000" b="0" i="1" smtClean="0">
                        <a:latin typeface="Cambria Math" panose="02040503050406030204" pitchFamily="18" charset="0"/>
                      </a:rPr>
                      <m:t> </m:t>
                    </m:r>
                    <m:r>
                      <a:rPr lang="en-US" sz="5000" b="0" i="1" smtClean="0">
                        <a:latin typeface="Cambria Math" panose="02040503050406030204" pitchFamily="18" charset="0"/>
                      </a:rPr>
                      <m:t>𝑖𝑠</m:t>
                    </m:r>
                    <m:r>
                      <a:rPr lang="en-US" sz="5000" b="0" i="1" smtClean="0">
                        <a:latin typeface="Cambria Math" panose="02040503050406030204" pitchFamily="18" charset="0"/>
                      </a:rPr>
                      <m:t> </m:t>
                    </m:r>
                    <m:r>
                      <a:rPr lang="en-US" sz="5000" b="0" i="1" smtClean="0">
                        <a:latin typeface="Cambria Math" panose="02040503050406030204" pitchFamily="18" charset="0"/>
                      </a:rPr>
                      <m:t>𝑡h𝑒</m:t>
                    </m:r>
                    <m:r>
                      <a:rPr lang="en-US" sz="5000" b="0" i="1" smtClean="0">
                        <a:latin typeface="Cambria Math" panose="02040503050406030204" pitchFamily="18" charset="0"/>
                      </a:rPr>
                      <m:t> </m:t>
                    </m:r>
                    <m:r>
                      <a:rPr lang="en-US" sz="5000" b="0" i="1" smtClean="0">
                        <a:latin typeface="Cambria Math" panose="02040503050406030204" pitchFamily="18" charset="0"/>
                      </a:rPr>
                      <m:t>𝑚𝑖𝑛𝑖𝑚𝑢𝑚</m:t>
                    </m:r>
                    <m:r>
                      <a:rPr lang="en-US" sz="5000" b="0" i="1" smtClean="0">
                        <a:latin typeface="Cambria Math" panose="02040503050406030204" pitchFamily="18" charset="0"/>
                      </a:rPr>
                      <m:t> </m:t>
                    </m:r>
                    <m:r>
                      <a:rPr lang="en-US" sz="5000" b="0" i="1" smtClean="0">
                        <a:latin typeface="Cambria Math" panose="02040503050406030204" pitchFamily="18" charset="0"/>
                      </a:rPr>
                      <m:t>𝑐𝑜𝑢𝑟𝑠𝑒</m:t>
                    </m:r>
                    <m:r>
                      <a:rPr lang="en-US" sz="5000" b="0" i="1" smtClean="0">
                        <a:latin typeface="Cambria Math" panose="02040503050406030204" pitchFamily="18" charset="0"/>
                      </a:rPr>
                      <m:t> </m:t>
                    </m:r>
                    <m:r>
                      <a:rPr lang="en-US" sz="5000" b="0" i="1" smtClean="0">
                        <a:latin typeface="Cambria Math" panose="02040503050406030204" pitchFamily="18" charset="0"/>
                      </a:rPr>
                      <m:t>𝑎𝑛𝑔𝑙𝑒</m:t>
                    </m:r>
                    <m:r>
                      <a:rPr lang="en-US" sz="5000" b="0" i="1" smtClean="0">
                        <a:latin typeface="Cambria Math" panose="02040503050406030204" pitchFamily="18" charset="0"/>
                      </a:rPr>
                      <m:t> </m:t>
                    </m:r>
                    <m:r>
                      <a:rPr lang="en-US" sz="5000" b="0" i="1" smtClean="0">
                        <a:latin typeface="Cambria Math" panose="02040503050406030204" pitchFamily="18" charset="0"/>
                      </a:rPr>
                      <m:t>𝑒𝑟𝑟𝑜𝑟</m:t>
                    </m:r>
                    <m:r>
                      <a:rPr lang="en-US" sz="5000" b="0" i="1" smtClean="0">
                        <a:latin typeface="Cambria Math" panose="02040503050406030204" pitchFamily="18" charset="0"/>
                      </a:rPr>
                      <m:t> </m:t>
                    </m:r>
                    <m:r>
                      <a:rPr lang="en-US" sz="5000" b="0" i="1" smtClean="0">
                        <a:latin typeface="Cambria Math" panose="02040503050406030204" pitchFamily="18" charset="0"/>
                      </a:rPr>
                      <m:t>𝑜𝑓</m:t>
                    </m:r>
                    <m:r>
                      <a:rPr lang="en-US" sz="5000" b="0" i="1" smtClean="0">
                        <a:latin typeface="Cambria Math" panose="02040503050406030204" pitchFamily="18" charset="0"/>
                      </a:rPr>
                      <m:t> </m:t>
                    </m:r>
                    <m:r>
                      <a:rPr lang="en-US" sz="5000" b="0" i="1" smtClean="0">
                        <a:latin typeface="Cambria Math" panose="02040503050406030204" pitchFamily="18" charset="0"/>
                      </a:rPr>
                      <m:t>𝑡h𝑒</m:t>
                    </m:r>
                    <m:r>
                      <a:rPr lang="en-US" sz="5000" b="0" i="1" smtClean="0">
                        <a:latin typeface="Cambria Math" panose="02040503050406030204" pitchFamily="18" charset="0"/>
                      </a:rPr>
                      <m:t> </m:t>
                    </m:r>
                    <m:r>
                      <a:rPr lang="en-US" sz="5000" b="0" i="1" smtClean="0">
                        <a:latin typeface="Cambria Math" panose="02040503050406030204" pitchFamily="18" charset="0"/>
                      </a:rPr>
                      <m:t>𝑒𝑝𝑖𝑠𝑜𝑑𝑒</m:t>
                    </m:r>
                    <m:r>
                      <a:rPr lang="en-US" sz="5000" b="0" i="1" smtClean="0">
                        <a:latin typeface="Cambria Math" panose="02040503050406030204" pitchFamily="18" charset="0"/>
                      </a:rPr>
                      <m:t>  </m:t>
                    </m:r>
                  </m:oMath>
                </a14:m>
                <a:endParaRPr lang="en-US" sz="5000" dirty="0"/>
              </a:p>
            </p:txBody>
          </p:sp>
        </mc:Choice>
        <mc:Fallback xmlns="">
          <p:sp>
            <p:nvSpPr>
              <p:cNvPr id="3" name="Content Placeholder 2">
                <a:extLst>
                  <a:ext uri="{FF2B5EF4-FFF2-40B4-BE49-F238E27FC236}">
                    <a16:creationId xmlns:a16="http://schemas.microsoft.com/office/drawing/2014/main" id="{FB1F93E8-B0AB-3333-8ABF-BD95978B44FC}"/>
                  </a:ext>
                </a:extLst>
              </p:cNvPr>
              <p:cNvSpPr>
                <a:spLocks noGrp="1" noRot="1" noChangeAspect="1" noMove="1" noResize="1" noEditPoints="1" noAdjustHandles="1" noChangeArrowheads="1" noChangeShapeType="1" noTextEdit="1"/>
              </p:cNvSpPr>
              <p:nvPr>
                <p:ph idx="1"/>
              </p:nvPr>
            </p:nvSpPr>
            <p:spPr>
              <a:xfrm>
                <a:off x="0" y="3472861"/>
                <a:ext cx="24384000" cy="10620822"/>
              </a:xfrm>
              <a:blipFill>
                <a:blip r:embed="rId2"/>
                <a:stretch>
                  <a:fillRect l="-1375" t="-3502"/>
                </a:stretch>
              </a:blipFill>
            </p:spPr>
            <p:txBody>
              <a:bodyPr/>
              <a:lstStyle/>
              <a:p>
                <a:r>
                  <a:rPr lang="en-US">
                    <a:noFill/>
                  </a:rPr>
                  <a:t> </a:t>
                </a:r>
              </a:p>
            </p:txBody>
          </p:sp>
        </mc:Fallback>
      </mc:AlternateContent>
    </p:spTree>
    <p:extLst>
      <p:ext uri="{BB962C8B-B14F-4D97-AF65-F5344CB8AC3E}">
        <p14:creationId xmlns:p14="http://schemas.microsoft.com/office/powerpoint/2010/main" val="3484817240"/>
      </p:ext>
    </p:extLst>
  </p:cSld>
  <p:clrMapOvr>
    <a:masterClrMapping/>
  </p:clrMapOvr>
</p:sld>
</file>

<file path=ppt/theme/theme1.xml><?xml version="1.0" encoding="utf-8"?>
<a:theme xmlns:a="http://schemas.openxmlformats.org/drawingml/2006/main" name="UT-Theme">
  <a:themeElements>
    <a:clrScheme name="UT">
      <a:dk1>
        <a:srgbClr val="333F48"/>
      </a:dk1>
      <a:lt1>
        <a:srgbClr val="FFFFFF"/>
      </a:lt1>
      <a:dk2>
        <a:srgbClr val="BF5700"/>
      </a:dk2>
      <a:lt2>
        <a:srgbClr val="FFFFFF"/>
      </a:lt2>
      <a:accent1>
        <a:srgbClr val="F8971F"/>
      </a:accent1>
      <a:accent2>
        <a:srgbClr val="FFD600"/>
      </a:accent2>
      <a:accent3>
        <a:srgbClr val="A6CD57"/>
      </a:accent3>
      <a:accent4>
        <a:srgbClr val="005F86"/>
      </a:accent4>
      <a:accent5>
        <a:srgbClr val="5B9BD5"/>
      </a:accent5>
      <a:accent6>
        <a:srgbClr val="9CADB7"/>
      </a:accent6>
      <a:hlink>
        <a:srgbClr val="BF5700"/>
      </a:hlink>
      <a:folHlink>
        <a:srgbClr val="BF57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8E3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0800">
          <a:solidFill>
            <a:schemeClr val="bg1">
              <a:lumMod val="9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6000" smtClean="0">
            <a:latin typeface="Montserrat Black" panose="00000A00000000000000" pitchFamily="50" charset="0"/>
            <a:ea typeface="Roboto Slab" pitchFamily="2" charset="0"/>
          </a:defRPr>
        </a:defPPr>
      </a:lstStyle>
    </a:txDef>
  </a:objectDefaults>
  <a:extraClrSchemeLst/>
  <a:extLst>
    <a:ext uri="{05A4C25C-085E-4340-85A3-A5531E510DB2}">
      <thm15:themeFamily xmlns:thm15="http://schemas.microsoft.com/office/thememl/2012/main" name="UT-Theme" id="{D16FE7CF-F23E-3F49-B460-1D086A6DCFBD}" vid="{9C78496B-9871-A644-BC61-45D0E5402DB1}"/>
    </a:ext>
  </a:extLst>
</a:theme>
</file>

<file path=ppt/theme/theme2.xml><?xml version="1.0" encoding="utf-8"?>
<a:theme xmlns:a="http://schemas.openxmlformats.org/drawingml/2006/main"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CBF8505-7328-1F4C-9FC7-B18143EE5251}">
  <we:reference id="wa200000729" version="3.9.283.0" store="en-US" storeType="OMEX"/>
  <we:alternateReferences>
    <we:reference id="WA200000729" version="3.9.28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7310</TotalTime>
  <Words>1744</Words>
  <Application>Microsoft Office PowerPoint</Application>
  <PresentationFormat>Custom</PresentationFormat>
  <Paragraphs>117</Paragraphs>
  <Slides>18</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Open Sans</vt:lpstr>
      <vt:lpstr>Cambria Math</vt:lpstr>
      <vt:lpstr>Arial Black</vt:lpstr>
      <vt:lpstr>Calibri</vt:lpstr>
      <vt:lpstr>UT-Theme</vt:lpstr>
      <vt:lpstr>16-9 White Backgroud</vt:lpstr>
      <vt:lpstr>PowerPoint Presentation</vt:lpstr>
      <vt:lpstr>Background</vt:lpstr>
      <vt:lpstr>Objective</vt:lpstr>
      <vt:lpstr>USV Model [2]</vt:lpstr>
      <vt:lpstr>Course Keeping Control [1]</vt:lpstr>
      <vt:lpstr>Line of Sight (LOS) Guidance Law [1],[2]</vt:lpstr>
      <vt:lpstr>Reinforcement Learning [3]</vt:lpstr>
      <vt:lpstr>Proximal Policy Optimization (PPO)  [3],[4] </vt:lpstr>
      <vt:lpstr>RL Setup </vt:lpstr>
      <vt:lpstr>Training Setup</vt:lpstr>
      <vt:lpstr>Results – Course Keeping</vt:lpstr>
      <vt:lpstr>Results – Path Following</vt:lpstr>
      <vt:lpstr>Results – Path Following</vt:lpstr>
      <vt:lpstr>Results – Path Following</vt:lpstr>
      <vt:lpstr>Conclusions </vt:lpstr>
      <vt:lpstr>Future Work</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Texas Engineering</dc:creator>
  <cp:keywords/>
  <dc:description/>
  <cp:lastModifiedBy>Justin Hart</cp:lastModifiedBy>
  <cp:revision>318</cp:revision>
  <dcterms:created xsi:type="dcterms:W3CDTF">2019-05-08T18:17:41Z</dcterms:created>
  <dcterms:modified xsi:type="dcterms:W3CDTF">2025-04-09T18:36:46Z</dcterms:modified>
  <cp:category/>
</cp:coreProperties>
</file>